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43"/>
  </p:notesMasterIdLst>
  <p:sldIdLst>
    <p:sldId id="256" r:id="rId2"/>
    <p:sldId id="270" r:id="rId3"/>
    <p:sldId id="273" r:id="rId4"/>
    <p:sldId id="274" r:id="rId5"/>
    <p:sldId id="258" r:id="rId6"/>
    <p:sldId id="259" r:id="rId7"/>
    <p:sldId id="297" r:id="rId8"/>
    <p:sldId id="260" r:id="rId9"/>
    <p:sldId id="282" r:id="rId10"/>
    <p:sldId id="280" r:id="rId11"/>
    <p:sldId id="281" r:id="rId12"/>
    <p:sldId id="298" r:id="rId13"/>
    <p:sldId id="302" r:id="rId14"/>
    <p:sldId id="303" r:id="rId15"/>
    <p:sldId id="299" r:id="rId16"/>
    <p:sldId id="300" r:id="rId17"/>
    <p:sldId id="301" r:id="rId18"/>
    <p:sldId id="261" r:id="rId19"/>
    <p:sldId id="265" r:id="rId20"/>
    <p:sldId id="266" r:id="rId21"/>
    <p:sldId id="268" r:id="rId22"/>
    <p:sldId id="269" r:id="rId23"/>
    <p:sldId id="278" r:id="rId24"/>
    <p:sldId id="275" r:id="rId25"/>
    <p:sldId id="286" r:id="rId26"/>
    <p:sldId id="276" r:id="rId27"/>
    <p:sldId id="287" r:id="rId28"/>
    <p:sldId id="279" r:id="rId29"/>
    <p:sldId id="288" r:id="rId30"/>
    <p:sldId id="290" r:id="rId31"/>
    <p:sldId id="291" r:id="rId32"/>
    <p:sldId id="292" r:id="rId33"/>
    <p:sldId id="293" r:id="rId34"/>
    <p:sldId id="294" r:id="rId35"/>
    <p:sldId id="295" r:id="rId36"/>
    <p:sldId id="296" r:id="rId37"/>
    <p:sldId id="272" r:id="rId38"/>
    <p:sldId id="285" r:id="rId39"/>
    <p:sldId id="284" r:id="rId40"/>
    <p:sldId id="289" r:id="rId41"/>
    <p:sldId id="283"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3" d="100"/>
          <a:sy n="83" d="100"/>
        </p:scale>
        <p:origin x="-87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F788BD-2E8E-D34A-BD09-B0C79CCFD8D4}" type="doc">
      <dgm:prSet loTypeId="urn:microsoft.com/office/officeart/2005/8/layout/cycle6" loCatId="" qsTypeId="urn:microsoft.com/office/officeart/2005/8/quickstyle/simple1" qsCatId="simple" csTypeId="urn:microsoft.com/office/officeart/2005/8/colors/colorful4" csCatId="colorful" phldr="1"/>
      <dgm:spPr/>
      <dgm:t>
        <a:bodyPr/>
        <a:lstStyle/>
        <a:p>
          <a:endParaRPr lang="en-US"/>
        </a:p>
      </dgm:t>
    </dgm:pt>
    <dgm:pt modelId="{ED8B251E-4695-6E4B-BA5D-8AF34BA4C628}">
      <dgm:prSet custT="1"/>
      <dgm:spPr/>
      <dgm:t>
        <a:bodyPr/>
        <a:lstStyle/>
        <a:p>
          <a:pPr rtl="0"/>
          <a:r>
            <a:rPr lang="en-US" sz="1200" b="1" dirty="0" smtClean="0"/>
            <a:t>Self-Directed</a:t>
          </a:r>
          <a:endParaRPr lang="en-US" sz="1200" b="1" dirty="0"/>
        </a:p>
      </dgm:t>
    </dgm:pt>
    <dgm:pt modelId="{6ABE039D-3CAE-DF43-8F77-8A2772BFC12E}" type="parTrans" cxnId="{561ECD27-15B3-004F-98CA-994708760B7E}">
      <dgm:prSet/>
      <dgm:spPr/>
      <dgm:t>
        <a:bodyPr/>
        <a:lstStyle/>
        <a:p>
          <a:endParaRPr lang="en-US"/>
        </a:p>
      </dgm:t>
    </dgm:pt>
    <dgm:pt modelId="{87B58C90-577F-BC4B-B129-EDE33CD5D989}" type="sibTrans" cxnId="{561ECD27-15B3-004F-98CA-994708760B7E}">
      <dgm:prSet/>
      <dgm:spPr/>
      <dgm:t>
        <a:bodyPr/>
        <a:lstStyle/>
        <a:p>
          <a:endParaRPr lang="en-US"/>
        </a:p>
      </dgm:t>
    </dgm:pt>
    <dgm:pt modelId="{640D1863-8833-2D4C-B4D2-AC2470B0AFA6}">
      <dgm:prSet custT="1"/>
      <dgm:spPr/>
      <dgm:t>
        <a:bodyPr/>
        <a:lstStyle/>
        <a:p>
          <a:pPr rtl="0"/>
          <a:r>
            <a:rPr lang="en-US" sz="1200" b="1" dirty="0" smtClean="0"/>
            <a:t>Divergent Thinking</a:t>
          </a:r>
          <a:endParaRPr lang="en-US" sz="1200" b="1" dirty="0"/>
        </a:p>
      </dgm:t>
    </dgm:pt>
    <dgm:pt modelId="{0DC56FE9-C2C9-B04E-97DF-BCD7736B2502}" type="parTrans" cxnId="{B09094F1-BF58-134E-AB97-E69E8727BD94}">
      <dgm:prSet/>
      <dgm:spPr/>
      <dgm:t>
        <a:bodyPr/>
        <a:lstStyle/>
        <a:p>
          <a:endParaRPr lang="en-US"/>
        </a:p>
      </dgm:t>
    </dgm:pt>
    <dgm:pt modelId="{CB7AB457-CE0E-6742-B20C-1F1AEAC98FD6}" type="sibTrans" cxnId="{B09094F1-BF58-134E-AB97-E69E8727BD94}">
      <dgm:prSet/>
      <dgm:spPr/>
      <dgm:t>
        <a:bodyPr/>
        <a:lstStyle/>
        <a:p>
          <a:endParaRPr lang="en-US"/>
        </a:p>
      </dgm:t>
    </dgm:pt>
    <dgm:pt modelId="{08724A87-BC23-AD4E-BFFF-7C255ED19B38}">
      <dgm:prSet custT="1"/>
      <dgm:spPr/>
      <dgm:t>
        <a:bodyPr/>
        <a:lstStyle/>
        <a:p>
          <a:pPr rtl="0"/>
          <a:r>
            <a:rPr lang="en-US" sz="1200" b="1" dirty="0" smtClean="0"/>
            <a:t>Depth of Knowledge</a:t>
          </a:r>
          <a:endParaRPr lang="en-US" sz="1200" b="1" dirty="0"/>
        </a:p>
      </dgm:t>
    </dgm:pt>
    <dgm:pt modelId="{47E90357-48F4-D947-8BBC-F85E21E1782D}" type="parTrans" cxnId="{186EAE01-8FA0-7B41-876E-B883DD371DA7}">
      <dgm:prSet/>
      <dgm:spPr/>
      <dgm:t>
        <a:bodyPr/>
        <a:lstStyle/>
        <a:p>
          <a:endParaRPr lang="en-US"/>
        </a:p>
      </dgm:t>
    </dgm:pt>
    <dgm:pt modelId="{9D2A805A-5B58-6544-9D2C-0414057EFE5D}" type="sibTrans" cxnId="{186EAE01-8FA0-7B41-876E-B883DD371DA7}">
      <dgm:prSet/>
      <dgm:spPr/>
      <dgm:t>
        <a:bodyPr/>
        <a:lstStyle/>
        <a:p>
          <a:endParaRPr lang="en-US"/>
        </a:p>
      </dgm:t>
    </dgm:pt>
    <dgm:pt modelId="{1443C2FF-60AF-7B42-A6D2-44230179EBCE}">
      <dgm:prSet custT="1"/>
      <dgm:spPr/>
      <dgm:t>
        <a:bodyPr/>
        <a:lstStyle/>
        <a:p>
          <a:pPr rtl="0"/>
          <a:r>
            <a:rPr lang="en-US" sz="1200" b="1" dirty="0" smtClean="0"/>
            <a:t>Hands-On</a:t>
          </a:r>
          <a:endParaRPr lang="en-US" sz="1200" b="1" dirty="0"/>
        </a:p>
      </dgm:t>
    </dgm:pt>
    <dgm:pt modelId="{6E0FE0F5-6542-644A-8E53-874E85F0DA76}" type="parTrans" cxnId="{349A88F8-B8D6-D44E-84FC-B50939220A40}">
      <dgm:prSet/>
      <dgm:spPr/>
      <dgm:t>
        <a:bodyPr/>
        <a:lstStyle/>
        <a:p>
          <a:endParaRPr lang="en-US"/>
        </a:p>
      </dgm:t>
    </dgm:pt>
    <dgm:pt modelId="{0483954B-B128-6C44-AA72-75E22865526C}" type="sibTrans" cxnId="{349A88F8-B8D6-D44E-84FC-B50939220A40}">
      <dgm:prSet/>
      <dgm:spPr/>
      <dgm:t>
        <a:bodyPr/>
        <a:lstStyle/>
        <a:p>
          <a:endParaRPr lang="en-US"/>
        </a:p>
      </dgm:t>
    </dgm:pt>
    <dgm:pt modelId="{CB527461-DA90-6A4A-A58D-3114A118D431}">
      <dgm:prSet custT="1"/>
      <dgm:spPr/>
      <dgm:t>
        <a:bodyPr/>
        <a:lstStyle/>
        <a:p>
          <a:pPr rtl="0"/>
          <a:r>
            <a:rPr lang="en-US" sz="1200" b="1" dirty="0" smtClean="0"/>
            <a:t>Performance Based</a:t>
          </a:r>
          <a:endParaRPr lang="en-US" sz="1200" b="1" dirty="0"/>
        </a:p>
      </dgm:t>
    </dgm:pt>
    <dgm:pt modelId="{EAE7B3EA-7C1F-7342-AE62-14DBADC13C32}" type="parTrans" cxnId="{3D264A50-577A-E04F-AE7B-69A3B4EE66AE}">
      <dgm:prSet/>
      <dgm:spPr/>
      <dgm:t>
        <a:bodyPr/>
        <a:lstStyle/>
        <a:p>
          <a:endParaRPr lang="en-US"/>
        </a:p>
      </dgm:t>
    </dgm:pt>
    <dgm:pt modelId="{89C9F709-1BB9-7647-8573-8289FBB66B67}" type="sibTrans" cxnId="{3D264A50-577A-E04F-AE7B-69A3B4EE66AE}">
      <dgm:prSet/>
      <dgm:spPr/>
      <dgm:t>
        <a:bodyPr/>
        <a:lstStyle/>
        <a:p>
          <a:endParaRPr lang="en-US"/>
        </a:p>
      </dgm:t>
    </dgm:pt>
    <dgm:pt modelId="{52FDBD4A-E85D-5749-87FD-67AC59B9DA7B}">
      <dgm:prSet custT="1"/>
      <dgm:spPr/>
      <dgm:t>
        <a:bodyPr/>
        <a:lstStyle/>
        <a:p>
          <a:pPr rtl="0"/>
          <a:r>
            <a:rPr lang="en-US" sz="1200" b="1" dirty="0" smtClean="0"/>
            <a:t>Differentiated</a:t>
          </a:r>
          <a:endParaRPr lang="en-US" sz="1200" b="1" dirty="0"/>
        </a:p>
      </dgm:t>
    </dgm:pt>
    <dgm:pt modelId="{229DFD9F-F027-2A4B-96B0-9C212C248BF5}" type="parTrans" cxnId="{C741511C-E8A4-BE41-A661-C678082B2EBE}">
      <dgm:prSet/>
      <dgm:spPr/>
      <dgm:t>
        <a:bodyPr/>
        <a:lstStyle/>
        <a:p>
          <a:endParaRPr lang="en-US"/>
        </a:p>
      </dgm:t>
    </dgm:pt>
    <dgm:pt modelId="{2BAA539F-BFB9-A348-AC91-0249CC7D4F7D}" type="sibTrans" cxnId="{C741511C-E8A4-BE41-A661-C678082B2EBE}">
      <dgm:prSet/>
      <dgm:spPr/>
      <dgm:t>
        <a:bodyPr/>
        <a:lstStyle/>
        <a:p>
          <a:endParaRPr lang="en-US"/>
        </a:p>
      </dgm:t>
    </dgm:pt>
    <dgm:pt modelId="{C39743E5-7BB7-B440-95F0-9D65A8036469}">
      <dgm:prSet custT="1"/>
      <dgm:spPr/>
      <dgm:t>
        <a:bodyPr/>
        <a:lstStyle/>
        <a:p>
          <a:pPr rtl="0"/>
          <a:r>
            <a:rPr lang="en-US" sz="1200" b="1" dirty="0" smtClean="0"/>
            <a:t>Multiple Resources</a:t>
          </a:r>
          <a:endParaRPr lang="en-US" sz="1200" b="1" dirty="0"/>
        </a:p>
      </dgm:t>
    </dgm:pt>
    <dgm:pt modelId="{1B77BF40-10A0-364F-9760-F14DD70C96B1}" type="parTrans" cxnId="{84E301EE-2606-5449-BDDE-5BECFD801A61}">
      <dgm:prSet/>
      <dgm:spPr/>
      <dgm:t>
        <a:bodyPr/>
        <a:lstStyle/>
        <a:p>
          <a:endParaRPr lang="en-US"/>
        </a:p>
      </dgm:t>
    </dgm:pt>
    <dgm:pt modelId="{909555FB-F6E5-4E41-AED2-B8918605363D}" type="sibTrans" cxnId="{84E301EE-2606-5449-BDDE-5BECFD801A61}">
      <dgm:prSet/>
      <dgm:spPr/>
      <dgm:t>
        <a:bodyPr/>
        <a:lstStyle/>
        <a:p>
          <a:endParaRPr lang="en-US"/>
        </a:p>
      </dgm:t>
    </dgm:pt>
    <dgm:pt modelId="{F7869C05-465C-B744-810F-24AE345B1CE1}">
      <dgm:prSet custT="1"/>
      <dgm:spPr/>
      <dgm:t>
        <a:bodyPr/>
        <a:lstStyle/>
        <a:p>
          <a:pPr rtl="0"/>
          <a:r>
            <a:rPr lang="en-US" sz="1200" b="1" dirty="0" smtClean="0"/>
            <a:t>Authentic &amp; Relevant</a:t>
          </a:r>
          <a:endParaRPr lang="en-US" sz="1200" b="1" dirty="0"/>
        </a:p>
      </dgm:t>
    </dgm:pt>
    <dgm:pt modelId="{7852935C-422F-8B4C-AB38-DC39458AF54B}" type="parTrans" cxnId="{89646CDB-53B9-2C49-B948-A28D8C5F70AB}">
      <dgm:prSet/>
      <dgm:spPr/>
      <dgm:t>
        <a:bodyPr/>
        <a:lstStyle/>
        <a:p>
          <a:endParaRPr lang="en-US"/>
        </a:p>
      </dgm:t>
    </dgm:pt>
    <dgm:pt modelId="{78AF1968-F272-8F40-AE67-79CA1C59F168}" type="sibTrans" cxnId="{89646CDB-53B9-2C49-B948-A28D8C5F70AB}">
      <dgm:prSet/>
      <dgm:spPr/>
      <dgm:t>
        <a:bodyPr/>
        <a:lstStyle/>
        <a:p>
          <a:endParaRPr lang="en-US"/>
        </a:p>
      </dgm:t>
    </dgm:pt>
    <dgm:pt modelId="{C07C6A6F-5706-834C-8110-E805FA1EBC64}" type="pres">
      <dgm:prSet presAssocID="{70F788BD-2E8E-D34A-BD09-B0C79CCFD8D4}" presName="cycle" presStyleCnt="0">
        <dgm:presLayoutVars>
          <dgm:dir/>
          <dgm:resizeHandles val="exact"/>
        </dgm:presLayoutVars>
      </dgm:prSet>
      <dgm:spPr/>
      <dgm:t>
        <a:bodyPr/>
        <a:lstStyle/>
        <a:p>
          <a:endParaRPr lang="en-US"/>
        </a:p>
      </dgm:t>
    </dgm:pt>
    <dgm:pt modelId="{543CCBC0-6FBB-5246-9482-34C5FF4E4025}" type="pres">
      <dgm:prSet presAssocID="{ED8B251E-4695-6E4B-BA5D-8AF34BA4C628}" presName="node" presStyleLbl="node1" presStyleIdx="0" presStyleCnt="8">
        <dgm:presLayoutVars>
          <dgm:bulletEnabled val="1"/>
        </dgm:presLayoutVars>
      </dgm:prSet>
      <dgm:spPr/>
      <dgm:t>
        <a:bodyPr/>
        <a:lstStyle/>
        <a:p>
          <a:endParaRPr lang="en-US"/>
        </a:p>
      </dgm:t>
    </dgm:pt>
    <dgm:pt modelId="{D940C2E1-3181-0045-9AC5-72A4F9254FBB}" type="pres">
      <dgm:prSet presAssocID="{ED8B251E-4695-6E4B-BA5D-8AF34BA4C628}" presName="spNode" presStyleCnt="0"/>
      <dgm:spPr/>
      <dgm:t>
        <a:bodyPr/>
        <a:lstStyle/>
        <a:p>
          <a:endParaRPr lang="en-US"/>
        </a:p>
      </dgm:t>
    </dgm:pt>
    <dgm:pt modelId="{0D72C4E0-B1A8-9C47-B8CC-C330ECF91AD1}" type="pres">
      <dgm:prSet presAssocID="{87B58C90-577F-BC4B-B129-EDE33CD5D989}" presName="sibTrans" presStyleLbl="sibTrans1D1" presStyleIdx="0" presStyleCnt="8"/>
      <dgm:spPr/>
      <dgm:t>
        <a:bodyPr/>
        <a:lstStyle/>
        <a:p>
          <a:endParaRPr lang="en-US"/>
        </a:p>
      </dgm:t>
    </dgm:pt>
    <dgm:pt modelId="{7ECDABA1-2BC0-5D47-815A-44EFE4986462}" type="pres">
      <dgm:prSet presAssocID="{640D1863-8833-2D4C-B4D2-AC2470B0AFA6}" presName="node" presStyleLbl="node1" presStyleIdx="1" presStyleCnt="8">
        <dgm:presLayoutVars>
          <dgm:bulletEnabled val="1"/>
        </dgm:presLayoutVars>
      </dgm:prSet>
      <dgm:spPr/>
      <dgm:t>
        <a:bodyPr/>
        <a:lstStyle/>
        <a:p>
          <a:endParaRPr lang="en-US"/>
        </a:p>
      </dgm:t>
    </dgm:pt>
    <dgm:pt modelId="{DE973C9A-4CE9-B547-9801-C0788EAC1F2F}" type="pres">
      <dgm:prSet presAssocID="{640D1863-8833-2D4C-B4D2-AC2470B0AFA6}" presName="spNode" presStyleCnt="0"/>
      <dgm:spPr/>
      <dgm:t>
        <a:bodyPr/>
        <a:lstStyle/>
        <a:p>
          <a:endParaRPr lang="en-US"/>
        </a:p>
      </dgm:t>
    </dgm:pt>
    <dgm:pt modelId="{AEB41AF0-A262-2D4C-9358-09A021C31396}" type="pres">
      <dgm:prSet presAssocID="{CB7AB457-CE0E-6742-B20C-1F1AEAC98FD6}" presName="sibTrans" presStyleLbl="sibTrans1D1" presStyleIdx="1" presStyleCnt="8"/>
      <dgm:spPr/>
      <dgm:t>
        <a:bodyPr/>
        <a:lstStyle/>
        <a:p>
          <a:endParaRPr lang="en-US"/>
        </a:p>
      </dgm:t>
    </dgm:pt>
    <dgm:pt modelId="{CB3BBEF7-80F7-9446-B880-ADBE7BED3668}" type="pres">
      <dgm:prSet presAssocID="{08724A87-BC23-AD4E-BFFF-7C255ED19B38}" presName="node" presStyleLbl="node1" presStyleIdx="2" presStyleCnt="8">
        <dgm:presLayoutVars>
          <dgm:bulletEnabled val="1"/>
        </dgm:presLayoutVars>
      </dgm:prSet>
      <dgm:spPr/>
      <dgm:t>
        <a:bodyPr/>
        <a:lstStyle/>
        <a:p>
          <a:endParaRPr lang="en-US"/>
        </a:p>
      </dgm:t>
    </dgm:pt>
    <dgm:pt modelId="{2A18FCDF-59A4-A74C-8513-F7151151E948}" type="pres">
      <dgm:prSet presAssocID="{08724A87-BC23-AD4E-BFFF-7C255ED19B38}" presName="spNode" presStyleCnt="0"/>
      <dgm:spPr/>
      <dgm:t>
        <a:bodyPr/>
        <a:lstStyle/>
        <a:p>
          <a:endParaRPr lang="en-US"/>
        </a:p>
      </dgm:t>
    </dgm:pt>
    <dgm:pt modelId="{AEC71C6F-6A9B-BF47-AA07-F7A246762A5A}" type="pres">
      <dgm:prSet presAssocID="{9D2A805A-5B58-6544-9D2C-0414057EFE5D}" presName="sibTrans" presStyleLbl="sibTrans1D1" presStyleIdx="2" presStyleCnt="8"/>
      <dgm:spPr/>
      <dgm:t>
        <a:bodyPr/>
        <a:lstStyle/>
        <a:p>
          <a:endParaRPr lang="en-US"/>
        </a:p>
      </dgm:t>
    </dgm:pt>
    <dgm:pt modelId="{C1430960-8486-7A47-A2F9-8AD10A8D73D3}" type="pres">
      <dgm:prSet presAssocID="{1443C2FF-60AF-7B42-A6D2-44230179EBCE}" presName="node" presStyleLbl="node1" presStyleIdx="3" presStyleCnt="8">
        <dgm:presLayoutVars>
          <dgm:bulletEnabled val="1"/>
        </dgm:presLayoutVars>
      </dgm:prSet>
      <dgm:spPr/>
      <dgm:t>
        <a:bodyPr/>
        <a:lstStyle/>
        <a:p>
          <a:endParaRPr lang="en-US"/>
        </a:p>
      </dgm:t>
    </dgm:pt>
    <dgm:pt modelId="{25A82D93-6529-9049-8C9E-8626F294EFDD}" type="pres">
      <dgm:prSet presAssocID="{1443C2FF-60AF-7B42-A6D2-44230179EBCE}" presName="spNode" presStyleCnt="0"/>
      <dgm:spPr/>
      <dgm:t>
        <a:bodyPr/>
        <a:lstStyle/>
        <a:p>
          <a:endParaRPr lang="en-US"/>
        </a:p>
      </dgm:t>
    </dgm:pt>
    <dgm:pt modelId="{7AD6A70D-D740-E94A-8D9A-EDDE62055190}" type="pres">
      <dgm:prSet presAssocID="{0483954B-B128-6C44-AA72-75E22865526C}" presName="sibTrans" presStyleLbl="sibTrans1D1" presStyleIdx="3" presStyleCnt="8"/>
      <dgm:spPr/>
      <dgm:t>
        <a:bodyPr/>
        <a:lstStyle/>
        <a:p>
          <a:endParaRPr lang="en-US"/>
        </a:p>
      </dgm:t>
    </dgm:pt>
    <dgm:pt modelId="{BB23D529-BAE7-4849-B2A9-070028D110AF}" type="pres">
      <dgm:prSet presAssocID="{CB527461-DA90-6A4A-A58D-3114A118D431}" presName="node" presStyleLbl="node1" presStyleIdx="4" presStyleCnt="8" custScaleX="108716">
        <dgm:presLayoutVars>
          <dgm:bulletEnabled val="1"/>
        </dgm:presLayoutVars>
      </dgm:prSet>
      <dgm:spPr/>
      <dgm:t>
        <a:bodyPr/>
        <a:lstStyle/>
        <a:p>
          <a:endParaRPr lang="en-US"/>
        </a:p>
      </dgm:t>
    </dgm:pt>
    <dgm:pt modelId="{71AAA29B-882F-E543-A585-1124E680B04F}" type="pres">
      <dgm:prSet presAssocID="{CB527461-DA90-6A4A-A58D-3114A118D431}" presName="spNode" presStyleCnt="0"/>
      <dgm:spPr/>
      <dgm:t>
        <a:bodyPr/>
        <a:lstStyle/>
        <a:p>
          <a:endParaRPr lang="en-US"/>
        </a:p>
      </dgm:t>
    </dgm:pt>
    <dgm:pt modelId="{BF59AEE7-C25A-7947-9F15-B53AF73F0EC0}" type="pres">
      <dgm:prSet presAssocID="{89C9F709-1BB9-7647-8573-8289FBB66B67}" presName="sibTrans" presStyleLbl="sibTrans1D1" presStyleIdx="4" presStyleCnt="8"/>
      <dgm:spPr/>
      <dgm:t>
        <a:bodyPr/>
        <a:lstStyle/>
        <a:p>
          <a:endParaRPr lang="en-US"/>
        </a:p>
      </dgm:t>
    </dgm:pt>
    <dgm:pt modelId="{B688E8A8-0FFC-FB4E-A6E2-991D9898B058}" type="pres">
      <dgm:prSet presAssocID="{52FDBD4A-E85D-5749-87FD-67AC59B9DA7B}" presName="node" presStyleLbl="node1" presStyleIdx="5" presStyleCnt="8" custScaleX="119957">
        <dgm:presLayoutVars>
          <dgm:bulletEnabled val="1"/>
        </dgm:presLayoutVars>
      </dgm:prSet>
      <dgm:spPr/>
      <dgm:t>
        <a:bodyPr/>
        <a:lstStyle/>
        <a:p>
          <a:endParaRPr lang="en-US"/>
        </a:p>
      </dgm:t>
    </dgm:pt>
    <dgm:pt modelId="{D59E5C30-4A53-1D43-8D83-8F30064ED604}" type="pres">
      <dgm:prSet presAssocID="{52FDBD4A-E85D-5749-87FD-67AC59B9DA7B}" presName="spNode" presStyleCnt="0"/>
      <dgm:spPr/>
      <dgm:t>
        <a:bodyPr/>
        <a:lstStyle/>
        <a:p>
          <a:endParaRPr lang="en-US"/>
        </a:p>
      </dgm:t>
    </dgm:pt>
    <dgm:pt modelId="{B4A4D501-D2DB-3E48-AC3B-0D4C50E0A0A3}" type="pres">
      <dgm:prSet presAssocID="{2BAA539F-BFB9-A348-AC91-0249CC7D4F7D}" presName="sibTrans" presStyleLbl="sibTrans1D1" presStyleIdx="5" presStyleCnt="8"/>
      <dgm:spPr/>
      <dgm:t>
        <a:bodyPr/>
        <a:lstStyle/>
        <a:p>
          <a:endParaRPr lang="en-US"/>
        </a:p>
      </dgm:t>
    </dgm:pt>
    <dgm:pt modelId="{E6F0EB97-E546-C648-8617-E811B393D401}" type="pres">
      <dgm:prSet presAssocID="{C39743E5-7BB7-B440-95F0-9D65A8036469}" presName="node" presStyleLbl="node1" presStyleIdx="6" presStyleCnt="8">
        <dgm:presLayoutVars>
          <dgm:bulletEnabled val="1"/>
        </dgm:presLayoutVars>
      </dgm:prSet>
      <dgm:spPr/>
      <dgm:t>
        <a:bodyPr/>
        <a:lstStyle/>
        <a:p>
          <a:endParaRPr lang="en-US"/>
        </a:p>
      </dgm:t>
    </dgm:pt>
    <dgm:pt modelId="{D5A95939-3BC1-4746-A9CC-C9922D2973F5}" type="pres">
      <dgm:prSet presAssocID="{C39743E5-7BB7-B440-95F0-9D65A8036469}" presName="spNode" presStyleCnt="0"/>
      <dgm:spPr/>
      <dgm:t>
        <a:bodyPr/>
        <a:lstStyle/>
        <a:p>
          <a:endParaRPr lang="en-US"/>
        </a:p>
      </dgm:t>
    </dgm:pt>
    <dgm:pt modelId="{20A62604-EC2A-8E40-A979-0E858184F488}" type="pres">
      <dgm:prSet presAssocID="{909555FB-F6E5-4E41-AED2-B8918605363D}" presName="sibTrans" presStyleLbl="sibTrans1D1" presStyleIdx="6" presStyleCnt="8"/>
      <dgm:spPr/>
      <dgm:t>
        <a:bodyPr/>
        <a:lstStyle/>
        <a:p>
          <a:endParaRPr lang="en-US"/>
        </a:p>
      </dgm:t>
    </dgm:pt>
    <dgm:pt modelId="{A21091DF-A275-634F-A555-51A8108CE455}" type="pres">
      <dgm:prSet presAssocID="{F7869C05-465C-B744-810F-24AE345B1CE1}" presName="node" presStyleLbl="node1" presStyleIdx="7" presStyleCnt="8">
        <dgm:presLayoutVars>
          <dgm:bulletEnabled val="1"/>
        </dgm:presLayoutVars>
      </dgm:prSet>
      <dgm:spPr/>
      <dgm:t>
        <a:bodyPr/>
        <a:lstStyle/>
        <a:p>
          <a:endParaRPr lang="en-US"/>
        </a:p>
      </dgm:t>
    </dgm:pt>
    <dgm:pt modelId="{2D77704B-D1D8-1341-AAE1-D7F35A3D366D}" type="pres">
      <dgm:prSet presAssocID="{F7869C05-465C-B744-810F-24AE345B1CE1}" presName="spNode" presStyleCnt="0"/>
      <dgm:spPr/>
      <dgm:t>
        <a:bodyPr/>
        <a:lstStyle/>
        <a:p>
          <a:endParaRPr lang="en-US"/>
        </a:p>
      </dgm:t>
    </dgm:pt>
    <dgm:pt modelId="{0EDCFC13-1B9D-C642-9A7A-F3E56F95D299}" type="pres">
      <dgm:prSet presAssocID="{78AF1968-F272-8F40-AE67-79CA1C59F168}" presName="sibTrans" presStyleLbl="sibTrans1D1" presStyleIdx="7" presStyleCnt="8"/>
      <dgm:spPr/>
      <dgm:t>
        <a:bodyPr/>
        <a:lstStyle/>
        <a:p>
          <a:endParaRPr lang="en-US"/>
        </a:p>
      </dgm:t>
    </dgm:pt>
  </dgm:ptLst>
  <dgm:cxnLst>
    <dgm:cxn modelId="{030EB0AA-A6E6-B948-A39B-2FE56AED6EC5}" type="presOf" srcId="{52FDBD4A-E85D-5749-87FD-67AC59B9DA7B}" destId="{B688E8A8-0FFC-FB4E-A6E2-991D9898B058}" srcOrd="0" destOrd="0" presId="urn:microsoft.com/office/officeart/2005/8/layout/cycle6"/>
    <dgm:cxn modelId="{93649AF6-E772-374E-B4E7-37BC3810CA8D}" type="presOf" srcId="{CB527461-DA90-6A4A-A58D-3114A118D431}" destId="{BB23D529-BAE7-4849-B2A9-070028D110AF}" srcOrd="0" destOrd="0" presId="urn:microsoft.com/office/officeart/2005/8/layout/cycle6"/>
    <dgm:cxn modelId="{44C1DDFA-B575-5245-A007-4D2977F4013B}" type="presOf" srcId="{F7869C05-465C-B744-810F-24AE345B1CE1}" destId="{A21091DF-A275-634F-A555-51A8108CE455}" srcOrd="0" destOrd="0" presId="urn:microsoft.com/office/officeart/2005/8/layout/cycle6"/>
    <dgm:cxn modelId="{66697C16-4E23-1F40-9446-FCB9C4EDA09C}" type="presOf" srcId="{C39743E5-7BB7-B440-95F0-9D65A8036469}" destId="{E6F0EB97-E546-C648-8617-E811B393D401}" srcOrd="0" destOrd="0" presId="urn:microsoft.com/office/officeart/2005/8/layout/cycle6"/>
    <dgm:cxn modelId="{561ECD27-15B3-004F-98CA-994708760B7E}" srcId="{70F788BD-2E8E-D34A-BD09-B0C79CCFD8D4}" destId="{ED8B251E-4695-6E4B-BA5D-8AF34BA4C628}" srcOrd="0" destOrd="0" parTransId="{6ABE039D-3CAE-DF43-8F77-8A2772BFC12E}" sibTransId="{87B58C90-577F-BC4B-B129-EDE33CD5D989}"/>
    <dgm:cxn modelId="{CA1BF229-322F-FE43-A25F-61F72DD1FB77}" type="presOf" srcId="{ED8B251E-4695-6E4B-BA5D-8AF34BA4C628}" destId="{543CCBC0-6FBB-5246-9482-34C5FF4E4025}" srcOrd="0" destOrd="0" presId="urn:microsoft.com/office/officeart/2005/8/layout/cycle6"/>
    <dgm:cxn modelId="{F913ADA6-983F-FD42-BBB1-003DB8F7CCF8}" type="presOf" srcId="{9D2A805A-5B58-6544-9D2C-0414057EFE5D}" destId="{AEC71C6F-6A9B-BF47-AA07-F7A246762A5A}" srcOrd="0" destOrd="0" presId="urn:microsoft.com/office/officeart/2005/8/layout/cycle6"/>
    <dgm:cxn modelId="{A3705D51-DFF2-FF4B-BB06-D1FF1399786E}" type="presOf" srcId="{0483954B-B128-6C44-AA72-75E22865526C}" destId="{7AD6A70D-D740-E94A-8D9A-EDDE62055190}" srcOrd="0" destOrd="0" presId="urn:microsoft.com/office/officeart/2005/8/layout/cycle6"/>
    <dgm:cxn modelId="{84E301EE-2606-5449-BDDE-5BECFD801A61}" srcId="{70F788BD-2E8E-D34A-BD09-B0C79CCFD8D4}" destId="{C39743E5-7BB7-B440-95F0-9D65A8036469}" srcOrd="6" destOrd="0" parTransId="{1B77BF40-10A0-364F-9760-F14DD70C96B1}" sibTransId="{909555FB-F6E5-4E41-AED2-B8918605363D}"/>
    <dgm:cxn modelId="{3D264A50-577A-E04F-AE7B-69A3B4EE66AE}" srcId="{70F788BD-2E8E-D34A-BD09-B0C79CCFD8D4}" destId="{CB527461-DA90-6A4A-A58D-3114A118D431}" srcOrd="4" destOrd="0" parTransId="{EAE7B3EA-7C1F-7342-AE62-14DBADC13C32}" sibTransId="{89C9F709-1BB9-7647-8573-8289FBB66B67}"/>
    <dgm:cxn modelId="{AC94831E-1BBD-3D4C-8C96-CE19BD2CF516}" type="presOf" srcId="{89C9F709-1BB9-7647-8573-8289FBB66B67}" destId="{BF59AEE7-C25A-7947-9F15-B53AF73F0EC0}" srcOrd="0" destOrd="0" presId="urn:microsoft.com/office/officeart/2005/8/layout/cycle6"/>
    <dgm:cxn modelId="{09A40DAA-17D6-564F-9D4E-737C1609A5BE}" type="presOf" srcId="{909555FB-F6E5-4E41-AED2-B8918605363D}" destId="{20A62604-EC2A-8E40-A979-0E858184F488}" srcOrd="0" destOrd="0" presId="urn:microsoft.com/office/officeart/2005/8/layout/cycle6"/>
    <dgm:cxn modelId="{896EE55E-8BA9-2345-A799-813F75C4D267}" type="presOf" srcId="{87B58C90-577F-BC4B-B129-EDE33CD5D989}" destId="{0D72C4E0-B1A8-9C47-B8CC-C330ECF91AD1}" srcOrd="0" destOrd="0" presId="urn:microsoft.com/office/officeart/2005/8/layout/cycle6"/>
    <dgm:cxn modelId="{3600F04F-9D43-284E-92CB-0D91D39201B8}" type="presOf" srcId="{08724A87-BC23-AD4E-BFFF-7C255ED19B38}" destId="{CB3BBEF7-80F7-9446-B880-ADBE7BED3668}" srcOrd="0" destOrd="0" presId="urn:microsoft.com/office/officeart/2005/8/layout/cycle6"/>
    <dgm:cxn modelId="{185EE060-E75F-6545-A6EB-68E901970BF7}" type="presOf" srcId="{70F788BD-2E8E-D34A-BD09-B0C79CCFD8D4}" destId="{C07C6A6F-5706-834C-8110-E805FA1EBC64}" srcOrd="0" destOrd="0" presId="urn:microsoft.com/office/officeart/2005/8/layout/cycle6"/>
    <dgm:cxn modelId="{89646CDB-53B9-2C49-B948-A28D8C5F70AB}" srcId="{70F788BD-2E8E-D34A-BD09-B0C79CCFD8D4}" destId="{F7869C05-465C-B744-810F-24AE345B1CE1}" srcOrd="7" destOrd="0" parTransId="{7852935C-422F-8B4C-AB38-DC39458AF54B}" sibTransId="{78AF1968-F272-8F40-AE67-79CA1C59F168}"/>
    <dgm:cxn modelId="{186EAE01-8FA0-7B41-876E-B883DD371DA7}" srcId="{70F788BD-2E8E-D34A-BD09-B0C79CCFD8D4}" destId="{08724A87-BC23-AD4E-BFFF-7C255ED19B38}" srcOrd="2" destOrd="0" parTransId="{47E90357-48F4-D947-8BBC-F85E21E1782D}" sibTransId="{9D2A805A-5B58-6544-9D2C-0414057EFE5D}"/>
    <dgm:cxn modelId="{D69A43C5-5358-5F4D-99BB-DD2A103437DB}" type="presOf" srcId="{2BAA539F-BFB9-A348-AC91-0249CC7D4F7D}" destId="{B4A4D501-D2DB-3E48-AC3B-0D4C50E0A0A3}" srcOrd="0" destOrd="0" presId="urn:microsoft.com/office/officeart/2005/8/layout/cycle6"/>
    <dgm:cxn modelId="{842B2ABD-1540-F146-BF9B-EEFA88D389A0}" type="presOf" srcId="{1443C2FF-60AF-7B42-A6D2-44230179EBCE}" destId="{C1430960-8486-7A47-A2F9-8AD10A8D73D3}" srcOrd="0" destOrd="0" presId="urn:microsoft.com/office/officeart/2005/8/layout/cycle6"/>
    <dgm:cxn modelId="{C741511C-E8A4-BE41-A661-C678082B2EBE}" srcId="{70F788BD-2E8E-D34A-BD09-B0C79CCFD8D4}" destId="{52FDBD4A-E85D-5749-87FD-67AC59B9DA7B}" srcOrd="5" destOrd="0" parTransId="{229DFD9F-F027-2A4B-96B0-9C212C248BF5}" sibTransId="{2BAA539F-BFB9-A348-AC91-0249CC7D4F7D}"/>
    <dgm:cxn modelId="{FC144704-2AD6-9B4B-B9E0-E0D9161C8B09}" type="presOf" srcId="{640D1863-8833-2D4C-B4D2-AC2470B0AFA6}" destId="{7ECDABA1-2BC0-5D47-815A-44EFE4986462}" srcOrd="0" destOrd="0" presId="urn:microsoft.com/office/officeart/2005/8/layout/cycle6"/>
    <dgm:cxn modelId="{C2961677-7FA5-A64A-BC99-D22757E41E7E}" type="presOf" srcId="{CB7AB457-CE0E-6742-B20C-1F1AEAC98FD6}" destId="{AEB41AF0-A262-2D4C-9358-09A021C31396}" srcOrd="0" destOrd="0" presId="urn:microsoft.com/office/officeart/2005/8/layout/cycle6"/>
    <dgm:cxn modelId="{349A88F8-B8D6-D44E-84FC-B50939220A40}" srcId="{70F788BD-2E8E-D34A-BD09-B0C79CCFD8D4}" destId="{1443C2FF-60AF-7B42-A6D2-44230179EBCE}" srcOrd="3" destOrd="0" parTransId="{6E0FE0F5-6542-644A-8E53-874E85F0DA76}" sibTransId="{0483954B-B128-6C44-AA72-75E22865526C}"/>
    <dgm:cxn modelId="{69E03716-CBE8-514D-8283-7501F23D89BF}" type="presOf" srcId="{78AF1968-F272-8F40-AE67-79CA1C59F168}" destId="{0EDCFC13-1B9D-C642-9A7A-F3E56F95D299}" srcOrd="0" destOrd="0" presId="urn:microsoft.com/office/officeart/2005/8/layout/cycle6"/>
    <dgm:cxn modelId="{B09094F1-BF58-134E-AB97-E69E8727BD94}" srcId="{70F788BD-2E8E-D34A-BD09-B0C79CCFD8D4}" destId="{640D1863-8833-2D4C-B4D2-AC2470B0AFA6}" srcOrd="1" destOrd="0" parTransId="{0DC56FE9-C2C9-B04E-97DF-BCD7736B2502}" sibTransId="{CB7AB457-CE0E-6742-B20C-1F1AEAC98FD6}"/>
    <dgm:cxn modelId="{A27DA825-C396-8A40-857F-6E4BB19FA51B}" type="presParOf" srcId="{C07C6A6F-5706-834C-8110-E805FA1EBC64}" destId="{543CCBC0-6FBB-5246-9482-34C5FF4E4025}" srcOrd="0" destOrd="0" presId="urn:microsoft.com/office/officeart/2005/8/layout/cycle6"/>
    <dgm:cxn modelId="{6773FD7E-1FE0-DC4C-A8AA-F40A7C93C4A5}" type="presParOf" srcId="{C07C6A6F-5706-834C-8110-E805FA1EBC64}" destId="{D940C2E1-3181-0045-9AC5-72A4F9254FBB}" srcOrd="1" destOrd="0" presId="urn:microsoft.com/office/officeart/2005/8/layout/cycle6"/>
    <dgm:cxn modelId="{FAA0A164-D919-D043-8D1A-F96AC276AF94}" type="presParOf" srcId="{C07C6A6F-5706-834C-8110-E805FA1EBC64}" destId="{0D72C4E0-B1A8-9C47-B8CC-C330ECF91AD1}" srcOrd="2" destOrd="0" presId="urn:microsoft.com/office/officeart/2005/8/layout/cycle6"/>
    <dgm:cxn modelId="{F5EAD8CB-7CF6-8544-A769-7B793FC4FFD8}" type="presParOf" srcId="{C07C6A6F-5706-834C-8110-E805FA1EBC64}" destId="{7ECDABA1-2BC0-5D47-815A-44EFE4986462}" srcOrd="3" destOrd="0" presId="urn:microsoft.com/office/officeart/2005/8/layout/cycle6"/>
    <dgm:cxn modelId="{E7E32589-4BEA-3141-BC6E-9F0E57864314}" type="presParOf" srcId="{C07C6A6F-5706-834C-8110-E805FA1EBC64}" destId="{DE973C9A-4CE9-B547-9801-C0788EAC1F2F}" srcOrd="4" destOrd="0" presId="urn:microsoft.com/office/officeart/2005/8/layout/cycle6"/>
    <dgm:cxn modelId="{A4E8DFC4-8560-DB43-AEF7-3A44446C2DA8}" type="presParOf" srcId="{C07C6A6F-5706-834C-8110-E805FA1EBC64}" destId="{AEB41AF0-A262-2D4C-9358-09A021C31396}" srcOrd="5" destOrd="0" presId="urn:microsoft.com/office/officeart/2005/8/layout/cycle6"/>
    <dgm:cxn modelId="{A624CF13-03CB-804A-A76D-D0F1466CBE56}" type="presParOf" srcId="{C07C6A6F-5706-834C-8110-E805FA1EBC64}" destId="{CB3BBEF7-80F7-9446-B880-ADBE7BED3668}" srcOrd="6" destOrd="0" presId="urn:microsoft.com/office/officeart/2005/8/layout/cycle6"/>
    <dgm:cxn modelId="{15BD8A5C-3B9D-DD4B-A388-C8BF0B7C3624}" type="presParOf" srcId="{C07C6A6F-5706-834C-8110-E805FA1EBC64}" destId="{2A18FCDF-59A4-A74C-8513-F7151151E948}" srcOrd="7" destOrd="0" presId="urn:microsoft.com/office/officeart/2005/8/layout/cycle6"/>
    <dgm:cxn modelId="{89F8018E-7D29-B34F-8E91-32C0482ECB6E}" type="presParOf" srcId="{C07C6A6F-5706-834C-8110-E805FA1EBC64}" destId="{AEC71C6F-6A9B-BF47-AA07-F7A246762A5A}" srcOrd="8" destOrd="0" presId="urn:microsoft.com/office/officeart/2005/8/layout/cycle6"/>
    <dgm:cxn modelId="{67EE8D5C-01BE-A54F-9848-6C51E66E3E34}" type="presParOf" srcId="{C07C6A6F-5706-834C-8110-E805FA1EBC64}" destId="{C1430960-8486-7A47-A2F9-8AD10A8D73D3}" srcOrd="9" destOrd="0" presId="urn:microsoft.com/office/officeart/2005/8/layout/cycle6"/>
    <dgm:cxn modelId="{2EE412C5-F4C9-0448-B12E-44A1838B11A8}" type="presParOf" srcId="{C07C6A6F-5706-834C-8110-E805FA1EBC64}" destId="{25A82D93-6529-9049-8C9E-8626F294EFDD}" srcOrd="10" destOrd="0" presId="urn:microsoft.com/office/officeart/2005/8/layout/cycle6"/>
    <dgm:cxn modelId="{E0F607A1-A8B4-A14C-BA96-F1D9DFDC4176}" type="presParOf" srcId="{C07C6A6F-5706-834C-8110-E805FA1EBC64}" destId="{7AD6A70D-D740-E94A-8D9A-EDDE62055190}" srcOrd="11" destOrd="0" presId="urn:microsoft.com/office/officeart/2005/8/layout/cycle6"/>
    <dgm:cxn modelId="{81809FC8-F37C-D147-9245-08D7FBBC8E5E}" type="presParOf" srcId="{C07C6A6F-5706-834C-8110-E805FA1EBC64}" destId="{BB23D529-BAE7-4849-B2A9-070028D110AF}" srcOrd="12" destOrd="0" presId="urn:microsoft.com/office/officeart/2005/8/layout/cycle6"/>
    <dgm:cxn modelId="{55EABD35-CCF0-964E-BCF0-2A0EB86249B8}" type="presParOf" srcId="{C07C6A6F-5706-834C-8110-E805FA1EBC64}" destId="{71AAA29B-882F-E543-A585-1124E680B04F}" srcOrd="13" destOrd="0" presId="urn:microsoft.com/office/officeart/2005/8/layout/cycle6"/>
    <dgm:cxn modelId="{7134A951-178B-4D45-AFE4-C4AAE1BA16B3}" type="presParOf" srcId="{C07C6A6F-5706-834C-8110-E805FA1EBC64}" destId="{BF59AEE7-C25A-7947-9F15-B53AF73F0EC0}" srcOrd="14" destOrd="0" presId="urn:microsoft.com/office/officeart/2005/8/layout/cycle6"/>
    <dgm:cxn modelId="{DE70BCD2-72A9-D943-910A-AF7834043866}" type="presParOf" srcId="{C07C6A6F-5706-834C-8110-E805FA1EBC64}" destId="{B688E8A8-0FFC-FB4E-A6E2-991D9898B058}" srcOrd="15" destOrd="0" presId="urn:microsoft.com/office/officeart/2005/8/layout/cycle6"/>
    <dgm:cxn modelId="{B626DF10-D762-2345-9A0C-C7A602B45AA9}" type="presParOf" srcId="{C07C6A6F-5706-834C-8110-E805FA1EBC64}" destId="{D59E5C30-4A53-1D43-8D83-8F30064ED604}" srcOrd="16" destOrd="0" presId="urn:microsoft.com/office/officeart/2005/8/layout/cycle6"/>
    <dgm:cxn modelId="{19587100-4F98-0D42-8596-A4FEE3935902}" type="presParOf" srcId="{C07C6A6F-5706-834C-8110-E805FA1EBC64}" destId="{B4A4D501-D2DB-3E48-AC3B-0D4C50E0A0A3}" srcOrd="17" destOrd="0" presId="urn:microsoft.com/office/officeart/2005/8/layout/cycle6"/>
    <dgm:cxn modelId="{E9E34C35-D4C8-AB46-B06A-5CD60FB242C5}" type="presParOf" srcId="{C07C6A6F-5706-834C-8110-E805FA1EBC64}" destId="{E6F0EB97-E546-C648-8617-E811B393D401}" srcOrd="18" destOrd="0" presId="urn:microsoft.com/office/officeart/2005/8/layout/cycle6"/>
    <dgm:cxn modelId="{42F64D4F-99E7-B14A-89B9-D0F6231B2A21}" type="presParOf" srcId="{C07C6A6F-5706-834C-8110-E805FA1EBC64}" destId="{D5A95939-3BC1-4746-A9CC-C9922D2973F5}" srcOrd="19" destOrd="0" presId="urn:microsoft.com/office/officeart/2005/8/layout/cycle6"/>
    <dgm:cxn modelId="{D07EB6E6-89A1-6B4A-8A6E-878F504F49BF}" type="presParOf" srcId="{C07C6A6F-5706-834C-8110-E805FA1EBC64}" destId="{20A62604-EC2A-8E40-A979-0E858184F488}" srcOrd="20" destOrd="0" presId="urn:microsoft.com/office/officeart/2005/8/layout/cycle6"/>
    <dgm:cxn modelId="{F672A4FC-708A-B74F-B90D-0BF433CE34F9}" type="presParOf" srcId="{C07C6A6F-5706-834C-8110-E805FA1EBC64}" destId="{A21091DF-A275-634F-A555-51A8108CE455}" srcOrd="21" destOrd="0" presId="urn:microsoft.com/office/officeart/2005/8/layout/cycle6"/>
    <dgm:cxn modelId="{38042FD3-2F26-BF4D-B33C-9A4C18419476}" type="presParOf" srcId="{C07C6A6F-5706-834C-8110-E805FA1EBC64}" destId="{2D77704B-D1D8-1341-AAE1-D7F35A3D366D}" srcOrd="22" destOrd="0" presId="urn:microsoft.com/office/officeart/2005/8/layout/cycle6"/>
    <dgm:cxn modelId="{B2EB24CC-6249-CB48-9D79-673E09D5478D}" type="presParOf" srcId="{C07C6A6F-5706-834C-8110-E805FA1EBC64}" destId="{0EDCFC13-1B9D-C642-9A7A-F3E56F95D299}" srcOrd="23"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F788BD-2E8E-D34A-BD09-B0C79CCFD8D4}" type="doc">
      <dgm:prSet loTypeId="urn:microsoft.com/office/officeart/2005/8/layout/cycle6" loCatId="" qsTypeId="urn:microsoft.com/office/officeart/2005/8/quickstyle/simple4" qsCatId="simple" csTypeId="urn:microsoft.com/office/officeart/2005/8/colors/colorful1" csCatId="colorful" phldr="1"/>
      <dgm:spPr/>
      <dgm:t>
        <a:bodyPr/>
        <a:lstStyle/>
        <a:p>
          <a:endParaRPr lang="en-US"/>
        </a:p>
      </dgm:t>
    </dgm:pt>
    <dgm:pt modelId="{ED8B251E-4695-6E4B-BA5D-8AF34BA4C628}">
      <dgm:prSet custT="1"/>
      <dgm:spPr/>
      <dgm:t>
        <a:bodyPr/>
        <a:lstStyle/>
        <a:p>
          <a:pPr rtl="0"/>
          <a:r>
            <a:rPr lang="en-US" sz="1200" b="1" dirty="0" smtClean="0"/>
            <a:t>Self-Directed</a:t>
          </a:r>
          <a:endParaRPr lang="en-US" sz="1200" b="1" dirty="0"/>
        </a:p>
      </dgm:t>
    </dgm:pt>
    <dgm:pt modelId="{6ABE039D-3CAE-DF43-8F77-8A2772BFC12E}" type="parTrans" cxnId="{561ECD27-15B3-004F-98CA-994708760B7E}">
      <dgm:prSet/>
      <dgm:spPr/>
      <dgm:t>
        <a:bodyPr/>
        <a:lstStyle/>
        <a:p>
          <a:endParaRPr lang="en-US"/>
        </a:p>
      </dgm:t>
    </dgm:pt>
    <dgm:pt modelId="{87B58C90-577F-BC4B-B129-EDE33CD5D989}" type="sibTrans" cxnId="{561ECD27-15B3-004F-98CA-994708760B7E}">
      <dgm:prSet/>
      <dgm:spPr/>
      <dgm:t>
        <a:bodyPr/>
        <a:lstStyle/>
        <a:p>
          <a:endParaRPr lang="en-US"/>
        </a:p>
      </dgm:t>
    </dgm:pt>
    <dgm:pt modelId="{640D1863-8833-2D4C-B4D2-AC2470B0AFA6}">
      <dgm:prSet custT="1"/>
      <dgm:spPr/>
      <dgm:t>
        <a:bodyPr/>
        <a:lstStyle/>
        <a:p>
          <a:pPr rtl="0"/>
          <a:r>
            <a:rPr lang="en-US" sz="1200" b="1" dirty="0" smtClean="0"/>
            <a:t>Divergent Thinking</a:t>
          </a:r>
          <a:endParaRPr lang="en-US" sz="1200" b="1" dirty="0"/>
        </a:p>
      </dgm:t>
    </dgm:pt>
    <dgm:pt modelId="{0DC56FE9-C2C9-B04E-97DF-BCD7736B2502}" type="parTrans" cxnId="{B09094F1-BF58-134E-AB97-E69E8727BD94}">
      <dgm:prSet/>
      <dgm:spPr/>
      <dgm:t>
        <a:bodyPr/>
        <a:lstStyle/>
        <a:p>
          <a:endParaRPr lang="en-US"/>
        </a:p>
      </dgm:t>
    </dgm:pt>
    <dgm:pt modelId="{CB7AB457-CE0E-6742-B20C-1F1AEAC98FD6}" type="sibTrans" cxnId="{B09094F1-BF58-134E-AB97-E69E8727BD94}">
      <dgm:prSet/>
      <dgm:spPr/>
      <dgm:t>
        <a:bodyPr/>
        <a:lstStyle/>
        <a:p>
          <a:endParaRPr lang="en-US"/>
        </a:p>
      </dgm:t>
    </dgm:pt>
    <dgm:pt modelId="{08724A87-BC23-AD4E-BFFF-7C255ED19B38}">
      <dgm:prSet custT="1"/>
      <dgm:spPr/>
      <dgm:t>
        <a:bodyPr/>
        <a:lstStyle/>
        <a:p>
          <a:pPr rtl="0"/>
          <a:r>
            <a:rPr lang="en-US" sz="1200" b="1" dirty="0" smtClean="0"/>
            <a:t>Depth of Knowledge</a:t>
          </a:r>
          <a:endParaRPr lang="en-US" sz="1200" b="1" dirty="0"/>
        </a:p>
      </dgm:t>
    </dgm:pt>
    <dgm:pt modelId="{47E90357-48F4-D947-8BBC-F85E21E1782D}" type="parTrans" cxnId="{186EAE01-8FA0-7B41-876E-B883DD371DA7}">
      <dgm:prSet/>
      <dgm:spPr/>
      <dgm:t>
        <a:bodyPr/>
        <a:lstStyle/>
        <a:p>
          <a:endParaRPr lang="en-US"/>
        </a:p>
      </dgm:t>
    </dgm:pt>
    <dgm:pt modelId="{9D2A805A-5B58-6544-9D2C-0414057EFE5D}" type="sibTrans" cxnId="{186EAE01-8FA0-7B41-876E-B883DD371DA7}">
      <dgm:prSet/>
      <dgm:spPr/>
      <dgm:t>
        <a:bodyPr/>
        <a:lstStyle/>
        <a:p>
          <a:endParaRPr lang="en-US"/>
        </a:p>
      </dgm:t>
    </dgm:pt>
    <dgm:pt modelId="{1443C2FF-60AF-7B42-A6D2-44230179EBCE}">
      <dgm:prSet custT="1"/>
      <dgm:spPr/>
      <dgm:t>
        <a:bodyPr/>
        <a:lstStyle/>
        <a:p>
          <a:pPr rtl="0"/>
          <a:r>
            <a:rPr lang="en-US" sz="1200" b="1" dirty="0" smtClean="0"/>
            <a:t>Hands-On</a:t>
          </a:r>
          <a:endParaRPr lang="en-US" sz="1200" b="1" dirty="0"/>
        </a:p>
      </dgm:t>
    </dgm:pt>
    <dgm:pt modelId="{6E0FE0F5-6542-644A-8E53-874E85F0DA76}" type="parTrans" cxnId="{349A88F8-B8D6-D44E-84FC-B50939220A40}">
      <dgm:prSet/>
      <dgm:spPr/>
      <dgm:t>
        <a:bodyPr/>
        <a:lstStyle/>
        <a:p>
          <a:endParaRPr lang="en-US"/>
        </a:p>
      </dgm:t>
    </dgm:pt>
    <dgm:pt modelId="{0483954B-B128-6C44-AA72-75E22865526C}" type="sibTrans" cxnId="{349A88F8-B8D6-D44E-84FC-B50939220A40}">
      <dgm:prSet/>
      <dgm:spPr/>
      <dgm:t>
        <a:bodyPr/>
        <a:lstStyle/>
        <a:p>
          <a:endParaRPr lang="en-US"/>
        </a:p>
      </dgm:t>
    </dgm:pt>
    <dgm:pt modelId="{CB527461-DA90-6A4A-A58D-3114A118D431}">
      <dgm:prSet custT="1"/>
      <dgm:spPr/>
      <dgm:t>
        <a:bodyPr/>
        <a:lstStyle/>
        <a:p>
          <a:pPr rtl="0"/>
          <a:r>
            <a:rPr lang="en-US" sz="1200" b="1" dirty="0" smtClean="0"/>
            <a:t>Performance Based</a:t>
          </a:r>
          <a:endParaRPr lang="en-US" sz="1200" b="1" dirty="0"/>
        </a:p>
      </dgm:t>
    </dgm:pt>
    <dgm:pt modelId="{EAE7B3EA-7C1F-7342-AE62-14DBADC13C32}" type="parTrans" cxnId="{3D264A50-577A-E04F-AE7B-69A3B4EE66AE}">
      <dgm:prSet/>
      <dgm:spPr/>
      <dgm:t>
        <a:bodyPr/>
        <a:lstStyle/>
        <a:p>
          <a:endParaRPr lang="en-US"/>
        </a:p>
      </dgm:t>
    </dgm:pt>
    <dgm:pt modelId="{89C9F709-1BB9-7647-8573-8289FBB66B67}" type="sibTrans" cxnId="{3D264A50-577A-E04F-AE7B-69A3B4EE66AE}">
      <dgm:prSet/>
      <dgm:spPr/>
      <dgm:t>
        <a:bodyPr/>
        <a:lstStyle/>
        <a:p>
          <a:endParaRPr lang="en-US"/>
        </a:p>
      </dgm:t>
    </dgm:pt>
    <dgm:pt modelId="{52FDBD4A-E85D-5749-87FD-67AC59B9DA7B}">
      <dgm:prSet custT="1"/>
      <dgm:spPr/>
      <dgm:t>
        <a:bodyPr/>
        <a:lstStyle/>
        <a:p>
          <a:pPr rtl="0"/>
          <a:r>
            <a:rPr lang="en-US" sz="1200" b="1" dirty="0" smtClean="0"/>
            <a:t>Differentiated</a:t>
          </a:r>
          <a:endParaRPr lang="en-US" sz="1200" b="1" dirty="0"/>
        </a:p>
      </dgm:t>
    </dgm:pt>
    <dgm:pt modelId="{229DFD9F-F027-2A4B-96B0-9C212C248BF5}" type="parTrans" cxnId="{C741511C-E8A4-BE41-A661-C678082B2EBE}">
      <dgm:prSet/>
      <dgm:spPr/>
      <dgm:t>
        <a:bodyPr/>
        <a:lstStyle/>
        <a:p>
          <a:endParaRPr lang="en-US"/>
        </a:p>
      </dgm:t>
    </dgm:pt>
    <dgm:pt modelId="{2BAA539F-BFB9-A348-AC91-0249CC7D4F7D}" type="sibTrans" cxnId="{C741511C-E8A4-BE41-A661-C678082B2EBE}">
      <dgm:prSet/>
      <dgm:spPr/>
      <dgm:t>
        <a:bodyPr/>
        <a:lstStyle/>
        <a:p>
          <a:endParaRPr lang="en-US"/>
        </a:p>
      </dgm:t>
    </dgm:pt>
    <dgm:pt modelId="{C39743E5-7BB7-B440-95F0-9D65A8036469}">
      <dgm:prSet custT="1"/>
      <dgm:spPr/>
      <dgm:t>
        <a:bodyPr/>
        <a:lstStyle/>
        <a:p>
          <a:pPr rtl="0"/>
          <a:r>
            <a:rPr lang="en-US" sz="1200" b="1" dirty="0" smtClean="0"/>
            <a:t>Multiple Resources</a:t>
          </a:r>
          <a:endParaRPr lang="en-US" sz="1200" b="1" dirty="0"/>
        </a:p>
      </dgm:t>
    </dgm:pt>
    <dgm:pt modelId="{1B77BF40-10A0-364F-9760-F14DD70C96B1}" type="parTrans" cxnId="{84E301EE-2606-5449-BDDE-5BECFD801A61}">
      <dgm:prSet/>
      <dgm:spPr/>
      <dgm:t>
        <a:bodyPr/>
        <a:lstStyle/>
        <a:p>
          <a:endParaRPr lang="en-US"/>
        </a:p>
      </dgm:t>
    </dgm:pt>
    <dgm:pt modelId="{909555FB-F6E5-4E41-AED2-B8918605363D}" type="sibTrans" cxnId="{84E301EE-2606-5449-BDDE-5BECFD801A61}">
      <dgm:prSet/>
      <dgm:spPr/>
      <dgm:t>
        <a:bodyPr/>
        <a:lstStyle/>
        <a:p>
          <a:endParaRPr lang="en-US"/>
        </a:p>
      </dgm:t>
    </dgm:pt>
    <dgm:pt modelId="{F7869C05-465C-B744-810F-24AE345B1CE1}">
      <dgm:prSet custT="1"/>
      <dgm:spPr/>
      <dgm:t>
        <a:bodyPr/>
        <a:lstStyle/>
        <a:p>
          <a:pPr rtl="0"/>
          <a:r>
            <a:rPr lang="en-US" sz="1200" b="1" dirty="0" smtClean="0"/>
            <a:t>Authentic &amp; Relevant</a:t>
          </a:r>
          <a:endParaRPr lang="en-US" sz="1200" b="1" dirty="0"/>
        </a:p>
      </dgm:t>
    </dgm:pt>
    <dgm:pt modelId="{7852935C-422F-8B4C-AB38-DC39458AF54B}" type="parTrans" cxnId="{89646CDB-53B9-2C49-B948-A28D8C5F70AB}">
      <dgm:prSet/>
      <dgm:spPr/>
      <dgm:t>
        <a:bodyPr/>
        <a:lstStyle/>
        <a:p>
          <a:endParaRPr lang="en-US"/>
        </a:p>
      </dgm:t>
    </dgm:pt>
    <dgm:pt modelId="{78AF1968-F272-8F40-AE67-79CA1C59F168}" type="sibTrans" cxnId="{89646CDB-53B9-2C49-B948-A28D8C5F70AB}">
      <dgm:prSet/>
      <dgm:spPr/>
      <dgm:t>
        <a:bodyPr/>
        <a:lstStyle/>
        <a:p>
          <a:endParaRPr lang="en-US"/>
        </a:p>
      </dgm:t>
    </dgm:pt>
    <dgm:pt modelId="{C07C6A6F-5706-834C-8110-E805FA1EBC64}" type="pres">
      <dgm:prSet presAssocID="{70F788BD-2E8E-D34A-BD09-B0C79CCFD8D4}" presName="cycle" presStyleCnt="0">
        <dgm:presLayoutVars>
          <dgm:dir/>
          <dgm:resizeHandles val="exact"/>
        </dgm:presLayoutVars>
      </dgm:prSet>
      <dgm:spPr/>
      <dgm:t>
        <a:bodyPr/>
        <a:lstStyle/>
        <a:p>
          <a:endParaRPr lang="en-US"/>
        </a:p>
      </dgm:t>
    </dgm:pt>
    <dgm:pt modelId="{543CCBC0-6FBB-5246-9482-34C5FF4E4025}" type="pres">
      <dgm:prSet presAssocID="{ED8B251E-4695-6E4B-BA5D-8AF34BA4C628}" presName="node" presStyleLbl="node1" presStyleIdx="0" presStyleCnt="8">
        <dgm:presLayoutVars>
          <dgm:bulletEnabled val="1"/>
        </dgm:presLayoutVars>
      </dgm:prSet>
      <dgm:spPr/>
      <dgm:t>
        <a:bodyPr/>
        <a:lstStyle/>
        <a:p>
          <a:endParaRPr lang="en-US"/>
        </a:p>
      </dgm:t>
    </dgm:pt>
    <dgm:pt modelId="{D940C2E1-3181-0045-9AC5-72A4F9254FBB}" type="pres">
      <dgm:prSet presAssocID="{ED8B251E-4695-6E4B-BA5D-8AF34BA4C628}" presName="spNode" presStyleCnt="0"/>
      <dgm:spPr/>
      <dgm:t>
        <a:bodyPr/>
        <a:lstStyle/>
        <a:p>
          <a:endParaRPr lang="en-US"/>
        </a:p>
      </dgm:t>
    </dgm:pt>
    <dgm:pt modelId="{0D72C4E0-B1A8-9C47-B8CC-C330ECF91AD1}" type="pres">
      <dgm:prSet presAssocID="{87B58C90-577F-BC4B-B129-EDE33CD5D989}" presName="sibTrans" presStyleLbl="sibTrans1D1" presStyleIdx="0" presStyleCnt="8"/>
      <dgm:spPr/>
      <dgm:t>
        <a:bodyPr/>
        <a:lstStyle/>
        <a:p>
          <a:endParaRPr lang="en-US"/>
        </a:p>
      </dgm:t>
    </dgm:pt>
    <dgm:pt modelId="{7ECDABA1-2BC0-5D47-815A-44EFE4986462}" type="pres">
      <dgm:prSet presAssocID="{640D1863-8833-2D4C-B4D2-AC2470B0AFA6}" presName="node" presStyleLbl="node1" presStyleIdx="1" presStyleCnt="8">
        <dgm:presLayoutVars>
          <dgm:bulletEnabled val="1"/>
        </dgm:presLayoutVars>
      </dgm:prSet>
      <dgm:spPr/>
      <dgm:t>
        <a:bodyPr/>
        <a:lstStyle/>
        <a:p>
          <a:endParaRPr lang="en-US"/>
        </a:p>
      </dgm:t>
    </dgm:pt>
    <dgm:pt modelId="{DE973C9A-4CE9-B547-9801-C0788EAC1F2F}" type="pres">
      <dgm:prSet presAssocID="{640D1863-8833-2D4C-B4D2-AC2470B0AFA6}" presName="spNode" presStyleCnt="0"/>
      <dgm:spPr/>
      <dgm:t>
        <a:bodyPr/>
        <a:lstStyle/>
        <a:p>
          <a:endParaRPr lang="en-US"/>
        </a:p>
      </dgm:t>
    </dgm:pt>
    <dgm:pt modelId="{AEB41AF0-A262-2D4C-9358-09A021C31396}" type="pres">
      <dgm:prSet presAssocID="{CB7AB457-CE0E-6742-B20C-1F1AEAC98FD6}" presName="sibTrans" presStyleLbl="sibTrans1D1" presStyleIdx="1" presStyleCnt="8"/>
      <dgm:spPr/>
      <dgm:t>
        <a:bodyPr/>
        <a:lstStyle/>
        <a:p>
          <a:endParaRPr lang="en-US"/>
        </a:p>
      </dgm:t>
    </dgm:pt>
    <dgm:pt modelId="{CB3BBEF7-80F7-9446-B880-ADBE7BED3668}" type="pres">
      <dgm:prSet presAssocID="{08724A87-BC23-AD4E-BFFF-7C255ED19B38}" presName="node" presStyleLbl="node1" presStyleIdx="2" presStyleCnt="8">
        <dgm:presLayoutVars>
          <dgm:bulletEnabled val="1"/>
        </dgm:presLayoutVars>
      </dgm:prSet>
      <dgm:spPr/>
      <dgm:t>
        <a:bodyPr/>
        <a:lstStyle/>
        <a:p>
          <a:endParaRPr lang="en-US"/>
        </a:p>
      </dgm:t>
    </dgm:pt>
    <dgm:pt modelId="{2A18FCDF-59A4-A74C-8513-F7151151E948}" type="pres">
      <dgm:prSet presAssocID="{08724A87-BC23-AD4E-BFFF-7C255ED19B38}" presName="spNode" presStyleCnt="0"/>
      <dgm:spPr/>
      <dgm:t>
        <a:bodyPr/>
        <a:lstStyle/>
        <a:p>
          <a:endParaRPr lang="en-US"/>
        </a:p>
      </dgm:t>
    </dgm:pt>
    <dgm:pt modelId="{AEC71C6F-6A9B-BF47-AA07-F7A246762A5A}" type="pres">
      <dgm:prSet presAssocID="{9D2A805A-5B58-6544-9D2C-0414057EFE5D}" presName="sibTrans" presStyleLbl="sibTrans1D1" presStyleIdx="2" presStyleCnt="8"/>
      <dgm:spPr/>
      <dgm:t>
        <a:bodyPr/>
        <a:lstStyle/>
        <a:p>
          <a:endParaRPr lang="en-US"/>
        </a:p>
      </dgm:t>
    </dgm:pt>
    <dgm:pt modelId="{C1430960-8486-7A47-A2F9-8AD10A8D73D3}" type="pres">
      <dgm:prSet presAssocID="{1443C2FF-60AF-7B42-A6D2-44230179EBCE}" presName="node" presStyleLbl="node1" presStyleIdx="3" presStyleCnt="8">
        <dgm:presLayoutVars>
          <dgm:bulletEnabled val="1"/>
        </dgm:presLayoutVars>
      </dgm:prSet>
      <dgm:spPr/>
      <dgm:t>
        <a:bodyPr/>
        <a:lstStyle/>
        <a:p>
          <a:endParaRPr lang="en-US"/>
        </a:p>
      </dgm:t>
    </dgm:pt>
    <dgm:pt modelId="{25A82D93-6529-9049-8C9E-8626F294EFDD}" type="pres">
      <dgm:prSet presAssocID="{1443C2FF-60AF-7B42-A6D2-44230179EBCE}" presName="spNode" presStyleCnt="0"/>
      <dgm:spPr/>
      <dgm:t>
        <a:bodyPr/>
        <a:lstStyle/>
        <a:p>
          <a:endParaRPr lang="en-US"/>
        </a:p>
      </dgm:t>
    </dgm:pt>
    <dgm:pt modelId="{7AD6A70D-D740-E94A-8D9A-EDDE62055190}" type="pres">
      <dgm:prSet presAssocID="{0483954B-B128-6C44-AA72-75E22865526C}" presName="sibTrans" presStyleLbl="sibTrans1D1" presStyleIdx="3" presStyleCnt="8"/>
      <dgm:spPr/>
      <dgm:t>
        <a:bodyPr/>
        <a:lstStyle/>
        <a:p>
          <a:endParaRPr lang="en-US"/>
        </a:p>
      </dgm:t>
    </dgm:pt>
    <dgm:pt modelId="{BB23D529-BAE7-4849-B2A9-070028D110AF}" type="pres">
      <dgm:prSet presAssocID="{CB527461-DA90-6A4A-A58D-3114A118D431}" presName="node" presStyleLbl="node1" presStyleIdx="4" presStyleCnt="8" custScaleX="108716" custRadScaleRad="100270" custRadScaleInc="-20143">
        <dgm:presLayoutVars>
          <dgm:bulletEnabled val="1"/>
        </dgm:presLayoutVars>
      </dgm:prSet>
      <dgm:spPr/>
      <dgm:t>
        <a:bodyPr/>
        <a:lstStyle/>
        <a:p>
          <a:endParaRPr lang="en-US"/>
        </a:p>
      </dgm:t>
    </dgm:pt>
    <dgm:pt modelId="{71AAA29B-882F-E543-A585-1124E680B04F}" type="pres">
      <dgm:prSet presAssocID="{CB527461-DA90-6A4A-A58D-3114A118D431}" presName="spNode" presStyleCnt="0"/>
      <dgm:spPr/>
      <dgm:t>
        <a:bodyPr/>
        <a:lstStyle/>
        <a:p>
          <a:endParaRPr lang="en-US"/>
        </a:p>
      </dgm:t>
    </dgm:pt>
    <dgm:pt modelId="{BF59AEE7-C25A-7947-9F15-B53AF73F0EC0}" type="pres">
      <dgm:prSet presAssocID="{89C9F709-1BB9-7647-8573-8289FBB66B67}" presName="sibTrans" presStyleLbl="sibTrans1D1" presStyleIdx="4" presStyleCnt="8"/>
      <dgm:spPr/>
      <dgm:t>
        <a:bodyPr/>
        <a:lstStyle/>
        <a:p>
          <a:endParaRPr lang="en-US"/>
        </a:p>
      </dgm:t>
    </dgm:pt>
    <dgm:pt modelId="{B688E8A8-0FFC-FB4E-A6E2-991D9898B058}" type="pres">
      <dgm:prSet presAssocID="{52FDBD4A-E85D-5749-87FD-67AC59B9DA7B}" presName="node" presStyleLbl="node1" presStyleIdx="5" presStyleCnt="8" custScaleX="119957">
        <dgm:presLayoutVars>
          <dgm:bulletEnabled val="1"/>
        </dgm:presLayoutVars>
      </dgm:prSet>
      <dgm:spPr/>
      <dgm:t>
        <a:bodyPr/>
        <a:lstStyle/>
        <a:p>
          <a:endParaRPr lang="en-US"/>
        </a:p>
      </dgm:t>
    </dgm:pt>
    <dgm:pt modelId="{D59E5C30-4A53-1D43-8D83-8F30064ED604}" type="pres">
      <dgm:prSet presAssocID="{52FDBD4A-E85D-5749-87FD-67AC59B9DA7B}" presName="spNode" presStyleCnt="0"/>
      <dgm:spPr/>
      <dgm:t>
        <a:bodyPr/>
        <a:lstStyle/>
        <a:p>
          <a:endParaRPr lang="en-US"/>
        </a:p>
      </dgm:t>
    </dgm:pt>
    <dgm:pt modelId="{B4A4D501-D2DB-3E48-AC3B-0D4C50E0A0A3}" type="pres">
      <dgm:prSet presAssocID="{2BAA539F-BFB9-A348-AC91-0249CC7D4F7D}" presName="sibTrans" presStyleLbl="sibTrans1D1" presStyleIdx="5" presStyleCnt="8"/>
      <dgm:spPr/>
      <dgm:t>
        <a:bodyPr/>
        <a:lstStyle/>
        <a:p>
          <a:endParaRPr lang="en-US"/>
        </a:p>
      </dgm:t>
    </dgm:pt>
    <dgm:pt modelId="{E6F0EB97-E546-C648-8617-E811B393D401}" type="pres">
      <dgm:prSet presAssocID="{C39743E5-7BB7-B440-95F0-9D65A8036469}" presName="node" presStyleLbl="node1" presStyleIdx="6" presStyleCnt="8">
        <dgm:presLayoutVars>
          <dgm:bulletEnabled val="1"/>
        </dgm:presLayoutVars>
      </dgm:prSet>
      <dgm:spPr/>
      <dgm:t>
        <a:bodyPr/>
        <a:lstStyle/>
        <a:p>
          <a:endParaRPr lang="en-US"/>
        </a:p>
      </dgm:t>
    </dgm:pt>
    <dgm:pt modelId="{D5A95939-3BC1-4746-A9CC-C9922D2973F5}" type="pres">
      <dgm:prSet presAssocID="{C39743E5-7BB7-B440-95F0-9D65A8036469}" presName="spNode" presStyleCnt="0"/>
      <dgm:spPr/>
      <dgm:t>
        <a:bodyPr/>
        <a:lstStyle/>
        <a:p>
          <a:endParaRPr lang="en-US"/>
        </a:p>
      </dgm:t>
    </dgm:pt>
    <dgm:pt modelId="{20A62604-EC2A-8E40-A979-0E858184F488}" type="pres">
      <dgm:prSet presAssocID="{909555FB-F6E5-4E41-AED2-B8918605363D}" presName="sibTrans" presStyleLbl="sibTrans1D1" presStyleIdx="6" presStyleCnt="8"/>
      <dgm:spPr/>
      <dgm:t>
        <a:bodyPr/>
        <a:lstStyle/>
        <a:p>
          <a:endParaRPr lang="en-US"/>
        </a:p>
      </dgm:t>
    </dgm:pt>
    <dgm:pt modelId="{A21091DF-A275-634F-A555-51A8108CE455}" type="pres">
      <dgm:prSet presAssocID="{F7869C05-465C-B744-810F-24AE345B1CE1}" presName="node" presStyleLbl="node1" presStyleIdx="7" presStyleCnt="8">
        <dgm:presLayoutVars>
          <dgm:bulletEnabled val="1"/>
        </dgm:presLayoutVars>
      </dgm:prSet>
      <dgm:spPr/>
      <dgm:t>
        <a:bodyPr/>
        <a:lstStyle/>
        <a:p>
          <a:endParaRPr lang="en-US"/>
        </a:p>
      </dgm:t>
    </dgm:pt>
    <dgm:pt modelId="{2D77704B-D1D8-1341-AAE1-D7F35A3D366D}" type="pres">
      <dgm:prSet presAssocID="{F7869C05-465C-B744-810F-24AE345B1CE1}" presName="spNode" presStyleCnt="0"/>
      <dgm:spPr/>
      <dgm:t>
        <a:bodyPr/>
        <a:lstStyle/>
        <a:p>
          <a:endParaRPr lang="en-US"/>
        </a:p>
      </dgm:t>
    </dgm:pt>
    <dgm:pt modelId="{0EDCFC13-1B9D-C642-9A7A-F3E56F95D299}" type="pres">
      <dgm:prSet presAssocID="{78AF1968-F272-8F40-AE67-79CA1C59F168}" presName="sibTrans" presStyleLbl="sibTrans1D1" presStyleIdx="7" presStyleCnt="8"/>
      <dgm:spPr/>
      <dgm:t>
        <a:bodyPr/>
        <a:lstStyle/>
        <a:p>
          <a:endParaRPr lang="en-US"/>
        </a:p>
      </dgm:t>
    </dgm:pt>
  </dgm:ptLst>
  <dgm:cxnLst>
    <dgm:cxn modelId="{7A28EC7B-02E9-F240-9E1B-81373E9524C8}" type="presOf" srcId="{2BAA539F-BFB9-A348-AC91-0249CC7D4F7D}" destId="{B4A4D501-D2DB-3E48-AC3B-0D4C50E0A0A3}" srcOrd="0" destOrd="0" presId="urn:microsoft.com/office/officeart/2005/8/layout/cycle6"/>
    <dgm:cxn modelId="{EE4877FC-40CA-134D-9766-DE61C799F3FF}" type="presOf" srcId="{78AF1968-F272-8F40-AE67-79CA1C59F168}" destId="{0EDCFC13-1B9D-C642-9A7A-F3E56F95D299}" srcOrd="0" destOrd="0" presId="urn:microsoft.com/office/officeart/2005/8/layout/cycle6"/>
    <dgm:cxn modelId="{6EF13D50-6FD5-2D4D-8457-3E40EC4B2B8E}" type="presOf" srcId="{89C9F709-1BB9-7647-8573-8289FBB66B67}" destId="{BF59AEE7-C25A-7947-9F15-B53AF73F0EC0}" srcOrd="0" destOrd="0" presId="urn:microsoft.com/office/officeart/2005/8/layout/cycle6"/>
    <dgm:cxn modelId="{A3D8E3A8-2C0F-D44C-934A-25A8748B03B1}" type="presOf" srcId="{F7869C05-465C-B744-810F-24AE345B1CE1}" destId="{A21091DF-A275-634F-A555-51A8108CE455}" srcOrd="0" destOrd="0" presId="urn:microsoft.com/office/officeart/2005/8/layout/cycle6"/>
    <dgm:cxn modelId="{0FD6FCE8-98E8-484C-BDB1-653FD966B2CD}" type="presOf" srcId="{909555FB-F6E5-4E41-AED2-B8918605363D}" destId="{20A62604-EC2A-8E40-A979-0E858184F488}" srcOrd="0" destOrd="0" presId="urn:microsoft.com/office/officeart/2005/8/layout/cycle6"/>
    <dgm:cxn modelId="{561ECD27-15B3-004F-98CA-994708760B7E}" srcId="{70F788BD-2E8E-D34A-BD09-B0C79CCFD8D4}" destId="{ED8B251E-4695-6E4B-BA5D-8AF34BA4C628}" srcOrd="0" destOrd="0" parTransId="{6ABE039D-3CAE-DF43-8F77-8A2772BFC12E}" sibTransId="{87B58C90-577F-BC4B-B129-EDE33CD5D989}"/>
    <dgm:cxn modelId="{84E301EE-2606-5449-BDDE-5BECFD801A61}" srcId="{70F788BD-2E8E-D34A-BD09-B0C79CCFD8D4}" destId="{C39743E5-7BB7-B440-95F0-9D65A8036469}" srcOrd="6" destOrd="0" parTransId="{1B77BF40-10A0-364F-9760-F14DD70C96B1}" sibTransId="{909555FB-F6E5-4E41-AED2-B8918605363D}"/>
    <dgm:cxn modelId="{3D264A50-577A-E04F-AE7B-69A3B4EE66AE}" srcId="{70F788BD-2E8E-D34A-BD09-B0C79CCFD8D4}" destId="{CB527461-DA90-6A4A-A58D-3114A118D431}" srcOrd="4" destOrd="0" parTransId="{EAE7B3EA-7C1F-7342-AE62-14DBADC13C32}" sibTransId="{89C9F709-1BB9-7647-8573-8289FBB66B67}"/>
    <dgm:cxn modelId="{FF68D343-CD51-8D49-B105-35CD118ECEE8}" type="presOf" srcId="{87B58C90-577F-BC4B-B129-EDE33CD5D989}" destId="{0D72C4E0-B1A8-9C47-B8CC-C330ECF91AD1}" srcOrd="0" destOrd="0" presId="urn:microsoft.com/office/officeart/2005/8/layout/cycle6"/>
    <dgm:cxn modelId="{47F147AE-1297-0042-9D9C-184058970F14}" type="presOf" srcId="{9D2A805A-5B58-6544-9D2C-0414057EFE5D}" destId="{AEC71C6F-6A9B-BF47-AA07-F7A246762A5A}" srcOrd="0" destOrd="0" presId="urn:microsoft.com/office/officeart/2005/8/layout/cycle6"/>
    <dgm:cxn modelId="{89646CDB-53B9-2C49-B948-A28D8C5F70AB}" srcId="{70F788BD-2E8E-D34A-BD09-B0C79CCFD8D4}" destId="{F7869C05-465C-B744-810F-24AE345B1CE1}" srcOrd="7" destOrd="0" parTransId="{7852935C-422F-8B4C-AB38-DC39458AF54B}" sibTransId="{78AF1968-F272-8F40-AE67-79CA1C59F168}"/>
    <dgm:cxn modelId="{186EAE01-8FA0-7B41-876E-B883DD371DA7}" srcId="{70F788BD-2E8E-D34A-BD09-B0C79CCFD8D4}" destId="{08724A87-BC23-AD4E-BFFF-7C255ED19B38}" srcOrd="2" destOrd="0" parTransId="{47E90357-48F4-D947-8BBC-F85E21E1782D}" sibTransId="{9D2A805A-5B58-6544-9D2C-0414057EFE5D}"/>
    <dgm:cxn modelId="{62D5C798-FF80-1F43-92FA-C00ACA252ADA}" type="presOf" srcId="{70F788BD-2E8E-D34A-BD09-B0C79CCFD8D4}" destId="{C07C6A6F-5706-834C-8110-E805FA1EBC64}" srcOrd="0" destOrd="0" presId="urn:microsoft.com/office/officeart/2005/8/layout/cycle6"/>
    <dgm:cxn modelId="{5DF34886-5F26-7D4D-9051-BAFAA69EDE8C}" type="presOf" srcId="{C39743E5-7BB7-B440-95F0-9D65A8036469}" destId="{E6F0EB97-E546-C648-8617-E811B393D401}" srcOrd="0" destOrd="0" presId="urn:microsoft.com/office/officeart/2005/8/layout/cycle6"/>
    <dgm:cxn modelId="{0637A953-6A07-EC43-B386-FB0F7119BC59}" type="presOf" srcId="{ED8B251E-4695-6E4B-BA5D-8AF34BA4C628}" destId="{543CCBC0-6FBB-5246-9482-34C5FF4E4025}" srcOrd="0" destOrd="0" presId="urn:microsoft.com/office/officeart/2005/8/layout/cycle6"/>
    <dgm:cxn modelId="{C741511C-E8A4-BE41-A661-C678082B2EBE}" srcId="{70F788BD-2E8E-D34A-BD09-B0C79CCFD8D4}" destId="{52FDBD4A-E85D-5749-87FD-67AC59B9DA7B}" srcOrd="5" destOrd="0" parTransId="{229DFD9F-F027-2A4B-96B0-9C212C248BF5}" sibTransId="{2BAA539F-BFB9-A348-AC91-0249CC7D4F7D}"/>
    <dgm:cxn modelId="{A43E3EBD-194A-AD46-BB11-05F7BA4209D6}" type="presOf" srcId="{0483954B-B128-6C44-AA72-75E22865526C}" destId="{7AD6A70D-D740-E94A-8D9A-EDDE62055190}" srcOrd="0" destOrd="0" presId="urn:microsoft.com/office/officeart/2005/8/layout/cycle6"/>
    <dgm:cxn modelId="{90DDBCD4-3072-1F4E-96D4-B5681A0C5A8F}" type="presOf" srcId="{CB527461-DA90-6A4A-A58D-3114A118D431}" destId="{BB23D529-BAE7-4849-B2A9-070028D110AF}" srcOrd="0" destOrd="0" presId="urn:microsoft.com/office/officeart/2005/8/layout/cycle6"/>
    <dgm:cxn modelId="{A9492AA0-EBA2-1843-81E6-6253BC4B163B}" type="presOf" srcId="{1443C2FF-60AF-7B42-A6D2-44230179EBCE}" destId="{C1430960-8486-7A47-A2F9-8AD10A8D73D3}" srcOrd="0" destOrd="0" presId="urn:microsoft.com/office/officeart/2005/8/layout/cycle6"/>
    <dgm:cxn modelId="{B7611E05-EF23-CF40-B729-FDD0F1460D59}" type="presOf" srcId="{CB7AB457-CE0E-6742-B20C-1F1AEAC98FD6}" destId="{AEB41AF0-A262-2D4C-9358-09A021C31396}" srcOrd="0" destOrd="0" presId="urn:microsoft.com/office/officeart/2005/8/layout/cycle6"/>
    <dgm:cxn modelId="{349A88F8-B8D6-D44E-84FC-B50939220A40}" srcId="{70F788BD-2E8E-D34A-BD09-B0C79CCFD8D4}" destId="{1443C2FF-60AF-7B42-A6D2-44230179EBCE}" srcOrd="3" destOrd="0" parTransId="{6E0FE0F5-6542-644A-8E53-874E85F0DA76}" sibTransId="{0483954B-B128-6C44-AA72-75E22865526C}"/>
    <dgm:cxn modelId="{748C23D4-9773-6B46-8575-6CF395C3B686}" type="presOf" srcId="{52FDBD4A-E85D-5749-87FD-67AC59B9DA7B}" destId="{B688E8A8-0FFC-FB4E-A6E2-991D9898B058}" srcOrd="0" destOrd="0" presId="urn:microsoft.com/office/officeart/2005/8/layout/cycle6"/>
    <dgm:cxn modelId="{5571A888-8784-1343-8DE8-1B93AABFD515}" type="presOf" srcId="{08724A87-BC23-AD4E-BFFF-7C255ED19B38}" destId="{CB3BBEF7-80F7-9446-B880-ADBE7BED3668}" srcOrd="0" destOrd="0" presId="urn:microsoft.com/office/officeart/2005/8/layout/cycle6"/>
    <dgm:cxn modelId="{B09094F1-BF58-134E-AB97-E69E8727BD94}" srcId="{70F788BD-2E8E-D34A-BD09-B0C79CCFD8D4}" destId="{640D1863-8833-2D4C-B4D2-AC2470B0AFA6}" srcOrd="1" destOrd="0" parTransId="{0DC56FE9-C2C9-B04E-97DF-BCD7736B2502}" sibTransId="{CB7AB457-CE0E-6742-B20C-1F1AEAC98FD6}"/>
    <dgm:cxn modelId="{E9FA462F-1315-6B4C-AEEE-F44EA4B8863B}" type="presOf" srcId="{640D1863-8833-2D4C-B4D2-AC2470B0AFA6}" destId="{7ECDABA1-2BC0-5D47-815A-44EFE4986462}" srcOrd="0" destOrd="0" presId="urn:microsoft.com/office/officeart/2005/8/layout/cycle6"/>
    <dgm:cxn modelId="{51F2A410-9B8C-8B4B-B83A-16F0CB1B3A08}" type="presParOf" srcId="{C07C6A6F-5706-834C-8110-E805FA1EBC64}" destId="{543CCBC0-6FBB-5246-9482-34C5FF4E4025}" srcOrd="0" destOrd="0" presId="urn:microsoft.com/office/officeart/2005/8/layout/cycle6"/>
    <dgm:cxn modelId="{80B96EE8-0F65-4044-BA04-63F94281E5E8}" type="presParOf" srcId="{C07C6A6F-5706-834C-8110-E805FA1EBC64}" destId="{D940C2E1-3181-0045-9AC5-72A4F9254FBB}" srcOrd="1" destOrd="0" presId="urn:microsoft.com/office/officeart/2005/8/layout/cycle6"/>
    <dgm:cxn modelId="{7C68FA1C-B5C8-2B4C-BE64-23CFBFEA52B3}" type="presParOf" srcId="{C07C6A6F-5706-834C-8110-E805FA1EBC64}" destId="{0D72C4E0-B1A8-9C47-B8CC-C330ECF91AD1}" srcOrd="2" destOrd="0" presId="urn:microsoft.com/office/officeart/2005/8/layout/cycle6"/>
    <dgm:cxn modelId="{6AD4A39A-8F7D-8549-AD90-A8F0C0919D22}" type="presParOf" srcId="{C07C6A6F-5706-834C-8110-E805FA1EBC64}" destId="{7ECDABA1-2BC0-5D47-815A-44EFE4986462}" srcOrd="3" destOrd="0" presId="urn:microsoft.com/office/officeart/2005/8/layout/cycle6"/>
    <dgm:cxn modelId="{725300D8-776E-FD42-97DA-9B2950A5AA85}" type="presParOf" srcId="{C07C6A6F-5706-834C-8110-E805FA1EBC64}" destId="{DE973C9A-4CE9-B547-9801-C0788EAC1F2F}" srcOrd="4" destOrd="0" presId="urn:microsoft.com/office/officeart/2005/8/layout/cycle6"/>
    <dgm:cxn modelId="{3930E23A-C3F9-DB47-B098-D1C9E5766EFA}" type="presParOf" srcId="{C07C6A6F-5706-834C-8110-E805FA1EBC64}" destId="{AEB41AF0-A262-2D4C-9358-09A021C31396}" srcOrd="5" destOrd="0" presId="urn:microsoft.com/office/officeart/2005/8/layout/cycle6"/>
    <dgm:cxn modelId="{7466AB7E-10FB-4F46-9BFE-5A58380EA7E5}" type="presParOf" srcId="{C07C6A6F-5706-834C-8110-E805FA1EBC64}" destId="{CB3BBEF7-80F7-9446-B880-ADBE7BED3668}" srcOrd="6" destOrd="0" presId="urn:microsoft.com/office/officeart/2005/8/layout/cycle6"/>
    <dgm:cxn modelId="{D43CA373-EAD3-114F-B2C7-D12EE681D854}" type="presParOf" srcId="{C07C6A6F-5706-834C-8110-E805FA1EBC64}" destId="{2A18FCDF-59A4-A74C-8513-F7151151E948}" srcOrd="7" destOrd="0" presId="urn:microsoft.com/office/officeart/2005/8/layout/cycle6"/>
    <dgm:cxn modelId="{E93FD147-242A-084E-9EF6-6D0A2914B53A}" type="presParOf" srcId="{C07C6A6F-5706-834C-8110-E805FA1EBC64}" destId="{AEC71C6F-6A9B-BF47-AA07-F7A246762A5A}" srcOrd="8" destOrd="0" presId="urn:microsoft.com/office/officeart/2005/8/layout/cycle6"/>
    <dgm:cxn modelId="{FE4CDD06-CFF4-CB4A-8D5C-8E2C41E12ED9}" type="presParOf" srcId="{C07C6A6F-5706-834C-8110-E805FA1EBC64}" destId="{C1430960-8486-7A47-A2F9-8AD10A8D73D3}" srcOrd="9" destOrd="0" presId="urn:microsoft.com/office/officeart/2005/8/layout/cycle6"/>
    <dgm:cxn modelId="{1427E992-0096-E54B-9A6C-524D29CBF0F4}" type="presParOf" srcId="{C07C6A6F-5706-834C-8110-E805FA1EBC64}" destId="{25A82D93-6529-9049-8C9E-8626F294EFDD}" srcOrd="10" destOrd="0" presId="urn:microsoft.com/office/officeart/2005/8/layout/cycle6"/>
    <dgm:cxn modelId="{4B2F6CDA-2F84-3C47-9820-B067EFB802BD}" type="presParOf" srcId="{C07C6A6F-5706-834C-8110-E805FA1EBC64}" destId="{7AD6A70D-D740-E94A-8D9A-EDDE62055190}" srcOrd="11" destOrd="0" presId="urn:microsoft.com/office/officeart/2005/8/layout/cycle6"/>
    <dgm:cxn modelId="{F499D965-CE32-BF42-A01D-991C6B45350F}" type="presParOf" srcId="{C07C6A6F-5706-834C-8110-E805FA1EBC64}" destId="{BB23D529-BAE7-4849-B2A9-070028D110AF}" srcOrd="12" destOrd="0" presId="urn:microsoft.com/office/officeart/2005/8/layout/cycle6"/>
    <dgm:cxn modelId="{A16A4E37-7051-884D-BBC8-996735204364}" type="presParOf" srcId="{C07C6A6F-5706-834C-8110-E805FA1EBC64}" destId="{71AAA29B-882F-E543-A585-1124E680B04F}" srcOrd="13" destOrd="0" presId="urn:microsoft.com/office/officeart/2005/8/layout/cycle6"/>
    <dgm:cxn modelId="{1D9DA789-DBD7-2C47-9F9A-8324B3129D03}" type="presParOf" srcId="{C07C6A6F-5706-834C-8110-E805FA1EBC64}" destId="{BF59AEE7-C25A-7947-9F15-B53AF73F0EC0}" srcOrd="14" destOrd="0" presId="urn:microsoft.com/office/officeart/2005/8/layout/cycle6"/>
    <dgm:cxn modelId="{5BC666DB-E180-BF41-8386-0DE8C0618A31}" type="presParOf" srcId="{C07C6A6F-5706-834C-8110-E805FA1EBC64}" destId="{B688E8A8-0FFC-FB4E-A6E2-991D9898B058}" srcOrd="15" destOrd="0" presId="urn:microsoft.com/office/officeart/2005/8/layout/cycle6"/>
    <dgm:cxn modelId="{F78B70FA-3922-614D-9521-1FBADCAEA328}" type="presParOf" srcId="{C07C6A6F-5706-834C-8110-E805FA1EBC64}" destId="{D59E5C30-4A53-1D43-8D83-8F30064ED604}" srcOrd="16" destOrd="0" presId="urn:microsoft.com/office/officeart/2005/8/layout/cycle6"/>
    <dgm:cxn modelId="{038910BF-4D5F-CC4F-B4BB-BEE896B1ABF5}" type="presParOf" srcId="{C07C6A6F-5706-834C-8110-E805FA1EBC64}" destId="{B4A4D501-D2DB-3E48-AC3B-0D4C50E0A0A3}" srcOrd="17" destOrd="0" presId="urn:microsoft.com/office/officeart/2005/8/layout/cycle6"/>
    <dgm:cxn modelId="{25366BF7-6F6D-2B40-B91D-62262FE3036A}" type="presParOf" srcId="{C07C6A6F-5706-834C-8110-E805FA1EBC64}" destId="{E6F0EB97-E546-C648-8617-E811B393D401}" srcOrd="18" destOrd="0" presId="urn:microsoft.com/office/officeart/2005/8/layout/cycle6"/>
    <dgm:cxn modelId="{0876BB1F-F6E4-8C48-BACD-B1482BA6D87F}" type="presParOf" srcId="{C07C6A6F-5706-834C-8110-E805FA1EBC64}" destId="{D5A95939-3BC1-4746-A9CC-C9922D2973F5}" srcOrd="19" destOrd="0" presId="urn:microsoft.com/office/officeart/2005/8/layout/cycle6"/>
    <dgm:cxn modelId="{07762946-3347-E84E-83F5-D7C50256308F}" type="presParOf" srcId="{C07C6A6F-5706-834C-8110-E805FA1EBC64}" destId="{20A62604-EC2A-8E40-A979-0E858184F488}" srcOrd="20" destOrd="0" presId="urn:microsoft.com/office/officeart/2005/8/layout/cycle6"/>
    <dgm:cxn modelId="{E9527F02-568C-EA4E-B2F7-653B6330405C}" type="presParOf" srcId="{C07C6A6F-5706-834C-8110-E805FA1EBC64}" destId="{A21091DF-A275-634F-A555-51A8108CE455}" srcOrd="21" destOrd="0" presId="urn:microsoft.com/office/officeart/2005/8/layout/cycle6"/>
    <dgm:cxn modelId="{28850EA8-7F6D-8847-B0A1-339E436643CD}" type="presParOf" srcId="{C07C6A6F-5706-834C-8110-E805FA1EBC64}" destId="{2D77704B-D1D8-1341-AAE1-D7F35A3D366D}" srcOrd="22" destOrd="0" presId="urn:microsoft.com/office/officeart/2005/8/layout/cycle6"/>
    <dgm:cxn modelId="{85780A67-25C6-3D43-9388-66C689AAA892}" type="presParOf" srcId="{C07C6A6F-5706-834C-8110-E805FA1EBC64}" destId="{0EDCFC13-1B9D-C642-9A7A-F3E56F95D299}" srcOrd="23"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3CCBC0-6FBB-5246-9482-34C5FF4E4025}">
      <dsp:nvSpPr>
        <dsp:cNvPr id="0" name=""/>
        <dsp:cNvSpPr/>
      </dsp:nvSpPr>
      <dsp:spPr>
        <a:xfrm>
          <a:off x="4135387" y="1610"/>
          <a:ext cx="1092711" cy="71026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t>Self-Directed</a:t>
          </a:r>
          <a:endParaRPr lang="en-US" sz="1200" b="1" kern="1200" dirty="0"/>
        </a:p>
      </dsp:txBody>
      <dsp:txXfrm>
        <a:off x="4170059" y="36282"/>
        <a:ext cx="1023367" cy="640918"/>
      </dsp:txXfrm>
    </dsp:sp>
    <dsp:sp modelId="{0D72C4E0-B1A8-9C47-B8CC-C330ECF91AD1}">
      <dsp:nvSpPr>
        <dsp:cNvPr id="0" name=""/>
        <dsp:cNvSpPr/>
      </dsp:nvSpPr>
      <dsp:spPr>
        <a:xfrm>
          <a:off x="2216024" y="356741"/>
          <a:ext cx="4931438" cy="4931438"/>
        </a:xfrm>
        <a:custGeom>
          <a:avLst/>
          <a:gdLst/>
          <a:ahLst/>
          <a:cxnLst/>
          <a:rect l="0" t="0" r="0" b="0"/>
          <a:pathLst>
            <a:path>
              <a:moveTo>
                <a:pt x="3019952" y="63096"/>
              </a:moveTo>
              <a:arcTo wR="2465719" hR="2465719" stAng="16979380" swAng="1109238"/>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ECDABA1-2BC0-5D47-815A-44EFE4986462}">
      <dsp:nvSpPr>
        <dsp:cNvPr id="0" name=""/>
        <dsp:cNvSpPr/>
      </dsp:nvSpPr>
      <dsp:spPr>
        <a:xfrm>
          <a:off x="5878914" y="723802"/>
          <a:ext cx="1092711" cy="710262"/>
        </a:xfrm>
        <a:prstGeom prst="roundRect">
          <a:avLst/>
        </a:prstGeom>
        <a:solidFill>
          <a:schemeClr val="accent4">
            <a:hueOff val="-1857595"/>
            <a:satOff val="8813"/>
            <a:lumOff val="-19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t>Divergent Thinking</a:t>
          </a:r>
          <a:endParaRPr lang="en-US" sz="1200" b="1" kern="1200" dirty="0"/>
        </a:p>
      </dsp:txBody>
      <dsp:txXfrm>
        <a:off x="5913586" y="758474"/>
        <a:ext cx="1023367" cy="640918"/>
      </dsp:txXfrm>
    </dsp:sp>
    <dsp:sp modelId="{AEB41AF0-A262-2D4C-9358-09A021C31396}">
      <dsp:nvSpPr>
        <dsp:cNvPr id="0" name=""/>
        <dsp:cNvSpPr/>
      </dsp:nvSpPr>
      <dsp:spPr>
        <a:xfrm>
          <a:off x="2216024" y="356741"/>
          <a:ext cx="4931438" cy="4931438"/>
        </a:xfrm>
        <a:custGeom>
          <a:avLst/>
          <a:gdLst/>
          <a:ahLst/>
          <a:cxnLst/>
          <a:rect l="0" t="0" r="0" b="0"/>
          <a:pathLst>
            <a:path>
              <a:moveTo>
                <a:pt x="4509619" y="1086501"/>
              </a:moveTo>
              <a:arcTo wR="2465719" hR="2465719" stAng="19559318" swAng="1528364"/>
            </a:path>
          </a:pathLst>
        </a:custGeom>
        <a:noFill/>
        <a:ln w="9525" cap="flat" cmpd="sng" algn="ctr">
          <a:solidFill>
            <a:schemeClr val="accent4">
              <a:hueOff val="-1857595"/>
              <a:satOff val="8813"/>
              <a:lumOff val="-1905"/>
              <a:alphaOff val="0"/>
            </a:schemeClr>
          </a:solidFill>
          <a:prstDash val="solid"/>
        </a:ln>
        <a:effectLst/>
      </dsp:spPr>
      <dsp:style>
        <a:lnRef idx="1">
          <a:scrgbClr r="0" g="0" b="0"/>
        </a:lnRef>
        <a:fillRef idx="0">
          <a:scrgbClr r="0" g="0" b="0"/>
        </a:fillRef>
        <a:effectRef idx="0">
          <a:scrgbClr r="0" g="0" b="0"/>
        </a:effectRef>
        <a:fontRef idx="minor"/>
      </dsp:style>
    </dsp:sp>
    <dsp:sp modelId="{CB3BBEF7-80F7-9446-B880-ADBE7BED3668}">
      <dsp:nvSpPr>
        <dsp:cNvPr id="0" name=""/>
        <dsp:cNvSpPr/>
      </dsp:nvSpPr>
      <dsp:spPr>
        <a:xfrm>
          <a:off x="6601106" y="2467329"/>
          <a:ext cx="1092711" cy="710262"/>
        </a:xfrm>
        <a:prstGeom prst="roundRect">
          <a:avLst/>
        </a:prstGeom>
        <a:solidFill>
          <a:schemeClr val="accent4">
            <a:hueOff val="-3715189"/>
            <a:satOff val="17625"/>
            <a:lumOff val="-38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t>Depth of Knowledge</a:t>
          </a:r>
          <a:endParaRPr lang="en-US" sz="1200" b="1" kern="1200" dirty="0"/>
        </a:p>
      </dsp:txBody>
      <dsp:txXfrm>
        <a:off x="6635778" y="2502001"/>
        <a:ext cx="1023367" cy="640918"/>
      </dsp:txXfrm>
    </dsp:sp>
    <dsp:sp modelId="{AEC71C6F-6A9B-BF47-AA07-F7A246762A5A}">
      <dsp:nvSpPr>
        <dsp:cNvPr id="0" name=""/>
        <dsp:cNvSpPr/>
      </dsp:nvSpPr>
      <dsp:spPr>
        <a:xfrm>
          <a:off x="2216024" y="356741"/>
          <a:ext cx="4931438" cy="4931438"/>
        </a:xfrm>
        <a:custGeom>
          <a:avLst/>
          <a:gdLst/>
          <a:ahLst/>
          <a:cxnLst/>
          <a:rect l="0" t="0" r="0" b="0"/>
          <a:pathLst>
            <a:path>
              <a:moveTo>
                <a:pt x="4904108" y="2831819"/>
              </a:moveTo>
              <a:arcTo wR="2465719" hR="2465719" stAng="512317" swAng="1528364"/>
            </a:path>
          </a:pathLst>
        </a:custGeom>
        <a:noFill/>
        <a:ln w="9525" cap="flat" cmpd="sng" algn="ctr">
          <a:solidFill>
            <a:schemeClr val="accent4">
              <a:hueOff val="-3715189"/>
              <a:satOff val="17625"/>
              <a:lumOff val="-3809"/>
              <a:alphaOff val="0"/>
            </a:schemeClr>
          </a:solidFill>
          <a:prstDash val="solid"/>
        </a:ln>
        <a:effectLst/>
      </dsp:spPr>
      <dsp:style>
        <a:lnRef idx="1">
          <a:scrgbClr r="0" g="0" b="0"/>
        </a:lnRef>
        <a:fillRef idx="0">
          <a:scrgbClr r="0" g="0" b="0"/>
        </a:fillRef>
        <a:effectRef idx="0">
          <a:scrgbClr r="0" g="0" b="0"/>
        </a:effectRef>
        <a:fontRef idx="minor"/>
      </dsp:style>
    </dsp:sp>
    <dsp:sp modelId="{C1430960-8486-7A47-A2F9-8AD10A8D73D3}">
      <dsp:nvSpPr>
        <dsp:cNvPr id="0" name=""/>
        <dsp:cNvSpPr/>
      </dsp:nvSpPr>
      <dsp:spPr>
        <a:xfrm>
          <a:off x="5878914" y="4210856"/>
          <a:ext cx="1092711" cy="710262"/>
        </a:xfrm>
        <a:prstGeom prst="roundRect">
          <a:avLst/>
        </a:prstGeom>
        <a:solidFill>
          <a:schemeClr val="accent4">
            <a:hueOff val="-5572784"/>
            <a:satOff val="26438"/>
            <a:lumOff val="-57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t>Hands-On</a:t>
          </a:r>
          <a:endParaRPr lang="en-US" sz="1200" b="1" kern="1200" dirty="0"/>
        </a:p>
      </dsp:txBody>
      <dsp:txXfrm>
        <a:off x="5913586" y="4245528"/>
        <a:ext cx="1023367" cy="640918"/>
      </dsp:txXfrm>
    </dsp:sp>
    <dsp:sp modelId="{7AD6A70D-D740-E94A-8D9A-EDDE62055190}">
      <dsp:nvSpPr>
        <dsp:cNvPr id="0" name=""/>
        <dsp:cNvSpPr/>
      </dsp:nvSpPr>
      <dsp:spPr>
        <a:xfrm>
          <a:off x="2216024" y="356741"/>
          <a:ext cx="4931438" cy="4931438"/>
        </a:xfrm>
        <a:custGeom>
          <a:avLst/>
          <a:gdLst/>
          <a:ahLst/>
          <a:cxnLst/>
          <a:rect l="0" t="0" r="0" b="0"/>
          <a:pathLst>
            <a:path>
              <a:moveTo>
                <a:pt x="3753621" y="4568355"/>
              </a:moveTo>
              <a:arcTo wR="2465719" hR="2465719" stAng="3510708" swAng="1042342"/>
            </a:path>
          </a:pathLst>
        </a:custGeom>
        <a:noFill/>
        <a:ln w="9525" cap="flat" cmpd="sng" algn="ctr">
          <a:solidFill>
            <a:schemeClr val="accent4">
              <a:hueOff val="-5572784"/>
              <a:satOff val="26438"/>
              <a:lumOff val="-5714"/>
              <a:alphaOff val="0"/>
            </a:schemeClr>
          </a:solidFill>
          <a:prstDash val="solid"/>
        </a:ln>
        <a:effectLst/>
      </dsp:spPr>
      <dsp:style>
        <a:lnRef idx="1">
          <a:scrgbClr r="0" g="0" b="0"/>
        </a:lnRef>
        <a:fillRef idx="0">
          <a:scrgbClr r="0" g="0" b="0"/>
        </a:fillRef>
        <a:effectRef idx="0">
          <a:scrgbClr r="0" g="0" b="0"/>
        </a:effectRef>
        <a:fontRef idx="minor"/>
      </dsp:style>
    </dsp:sp>
    <dsp:sp modelId="{BB23D529-BAE7-4849-B2A9-070028D110AF}">
      <dsp:nvSpPr>
        <dsp:cNvPr id="0" name=""/>
        <dsp:cNvSpPr/>
      </dsp:nvSpPr>
      <dsp:spPr>
        <a:xfrm>
          <a:off x="4087767" y="4933049"/>
          <a:ext cx="1187952" cy="710262"/>
        </a:xfrm>
        <a:prstGeom prst="roundRect">
          <a:avLst/>
        </a:prstGeom>
        <a:solidFill>
          <a:schemeClr val="accent4">
            <a:hueOff val="-7430378"/>
            <a:satOff val="35251"/>
            <a:lumOff val="-76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t>Performance Based</a:t>
          </a:r>
          <a:endParaRPr lang="en-US" sz="1200" b="1" kern="1200" dirty="0"/>
        </a:p>
      </dsp:txBody>
      <dsp:txXfrm>
        <a:off x="4122439" y="4967721"/>
        <a:ext cx="1118608" cy="640918"/>
      </dsp:txXfrm>
    </dsp:sp>
    <dsp:sp modelId="{BF59AEE7-C25A-7947-9F15-B53AF73F0EC0}">
      <dsp:nvSpPr>
        <dsp:cNvPr id="0" name=""/>
        <dsp:cNvSpPr/>
      </dsp:nvSpPr>
      <dsp:spPr>
        <a:xfrm>
          <a:off x="2216024" y="356741"/>
          <a:ext cx="4931438" cy="4931438"/>
        </a:xfrm>
        <a:custGeom>
          <a:avLst/>
          <a:gdLst/>
          <a:ahLst/>
          <a:cxnLst/>
          <a:rect l="0" t="0" r="0" b="0"/>
          <a:pathLst>
            <a:path>
              <a:moveTo>
                <a:pt x="1864371" y="4856985"/>
              </a:moveTo>
              <a:arcTo wR="2465719" hR="2465719" stAng="6246950" swAng="1042342"/>
            </a:path>
          </a:pathLst>
        </a:custGeom>
        <a:noFill/>
        <a:ln w="9525" cap="flat" cmpd="sng" algn="ctr">
          <a:solidFill>
            <a:schemeClr val="accent4">
              <a:hueOff val="-7430378"/>
              <a:satOff val="35251"/>
              <a:lumOff val="-7619"/>
              <a:alphaOff val="0"/>
            </a:schemeClr>
          </a:solidFill>
          <a:prstDash val="solid"/>
        </a:ln>
        <a:effectLst/>
      </dsp:spPr>
      <dsp:style>
        <a:lnRef idx="1">
          <a:scrgbClr r="0" g="0" b="0"/>
        </a:lnRef>
        <a:fillRef idx="0">
          <a:scrgbClr r="0" g="0" b="0"/>
        </a:fillRef>
        <a:effectRef idx="0">
          <a:scrgbClr r="0" g="0" b="0"/>
        </a:effectRef>
        <a:fontRef idx="minor"/>
      </dsp:style>
    </dsp:sp>
    <dsp:sp modelId="{B688E8A8-0FFC-FB4E-A6E2-991D9898B058}">
      <dsp:nvSpPr>
        <dsp:cNvPr id="0" name=""/>
        <dsp:cNvSpPr/>
      </dsp:nvSpPr>
      <dsp:spPr>
        <a:xfrm>
          <a:off x="2282824" y="4210856"/>
          <a:ext cx="1310784" cy="710262"/>
        </a:xfrm>
        <a:prstGeom prst="roundRect">
          <a:avLst/>
        </a:prstGeom>
        <a:solidFill>
          <a:schemeClr val="accent4">
            <a:hueOff val="-9287973"/>
            <a:satOff val="44064"/>
            <a:lumOff val="-95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t>Differentiated</a:t>
          </a:r>
          <a:endParaRPr lang="en-US" sz="1200" b="1" kern="1200" dirty="0"/>
        </a:p>
      </dsp:txBody>
      <dsp:txXfrm>
        <a:off x="2317496" y="4245528"/>
        <a:ext cx="1241440" cy="640918"/>
      </dsp:txXfrm>
    </dsp:sp>
    <dsp:sp modelId="{B4A4D501-D2DB-3E48-AC3B-0D4C50E0A0A3}">
      <dsp:nvSpPr>
        <dsp:cNvPr id="0" name=""/>
        <dsp:cNvSpPr/>
      </dsp:nvSpPr>
      <dsp:spPr>
        <a:xfrm>
          <a:off x="2216024" y="356741"/>
          <a:ext cx="4931438" cy="4931438"/>
        </a:xfrm>
        <a:custGeom>
          <a:avLst/>
          <a:gdLst/>
          <a:ahLst/>
          <a:cxnLst/>
          <a:rect l="0" t="0" r="0" b="0"/>
          <a:pathLst>
            <a:path>
              <a:moveTo>
                <a:pt x="421818" y="3844937"/>
              </a:moveTo>
              <a:arcTo wR="2465719" hR="2465719" stAng="8759318" swAng="1528364"/>
            </a:path>
          </a:pathLst>
        </a:custGeom>
        <a:noFill/>
        <a:ln w="9525" cap="flat" cmpd="sng" algn="ctr">
          <a:solidFill>
            <a:schemeClr val="accent4">
              <a:hueOff val="-9287973"/>
              <a:satOff val="44064"/>
              <a:lumOff val="-9524"/>
              <a:alphaOff val="0"/>
            </a:schemeClr>
          </a:solidFill>
          <a:prstDash val="solid"/>
        </a:ln>
        <a:effectLst/>
      </dsp:spPr>
      <dsp:style>
        <a:lnRef idx="1">
          <a:scrgbClr r="0" g="0" b="0"/>
        </a:lnRef>
        <a:fillRef idx="0">
          <a:scrgbClr r="0" g="0" b="0"/>
        </a:fillRef>
        <a:effectRef idx="0">
          <a:scrgbClr r="0" g="0" b="0"/>
        </a:effectRef>
        <a:fontRef idx="minor"/>
      </dsp:style>
    </dsp:sp>
    <dsp:sp modelId="{E6F0EB97-E546-C648-8617-E811B393D401}">
      <dsp:nvSpPr>
        <dsp:cNvPr id="0" name=""/>
        <dsp:cNvSpPr/>
      </dsp:nvSpPr>
      <dsp:spPr>
        <a:xfrm>
          <a:off x="1669668" y="2467329"/>
          <a:ext cx="1092711" cy="710262"/>
        </a:xfrm>
        <a:prstGeom prst="roundRect">
          <a:avLst/>
        </a:prstGeom>
        <a:solidFill>
          <a:schemeClr val="accent4">
            <a:hueOff val="-11145568"/>
            <a:satOff val="52876"/>
            <a:lumOff val="-114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t>Multiple Resources</a:t>
          </a:r>
          <a:endParaRPr lang="en-US" sz="1200" b="1" kern="1200" dirty="0"/>
        </a:p>
      </dsp:txBody>
      <dsp:txXfrm>
        <a:off x="1704340" y="2502001"/>
        <a:ext cx="1023367" cy="640918"/>
      </dsp:txXfrm>
    </dsp:sp>
    <dsp:sp modelId="{20A62604-EC2A-8E40-A979-0E858184F488}">
      <dsp:nvSpPr>
        <dsp:cNvPr id="0" name=""/>
        <dsp:cNvSpPr/>
      </dsp:nvSpPr>
      <dsp:spPr>
        <a:xfrm>
          <a:off x="2216024" y="356741"/>
          <a:ext cx="4931438" cy="4931438"/>
        </a:xfrm>
        <a:custGeom>
          <a:avLst/>
          <a:gdLst/>
          <a:ahLst/>
          <a:cxnLst/>
          <a:rect l="0" t="0" r="0" b="0"/>
          <a:pathLst>
            <a:path>
              <a:moveTo>
                <a:pt x="27330" y="2099618"/>
              </a:moveTo>
              <a:arcTo wR="2465719" hR="2465719" stAng="11312317" swAng="1528364"/>
            </a:path>
          </a:pathLst>
        </a:custGeom>
        <a:noFill/>
        <a:ln w="9525" cap="flat" cmpd="sng" algn="ctr">
          <a:solidFill>
            <a:schemeClr val="accent4">
              <a:hueOff val="-11145568"/>
              <a:satOff val="52876"/>
              <a:lumOff val="-11428"/>
              <a:alphaOff val="0"/>
            </a:schemeClr>
          </a:solidFill>
          <a:prstDash val="solid"/>
        </a:ln>
        <a:effectLst/>
      </dsp:spPr>
      <dsp:style>
        <a:lnRef idx="1">
          <a:scrgbClr r="0" g="0" b="0"/>
        </a:lnRef>
        <a:fillRef idx="0">
          <a:scrgbClr r="0" g="0" b="0"/>
        </a:fillRef>
        <a:effectRef idx="0">
          <a:scrgbClr r="0" g="0" b="0"/>
        </a:effectRef>
        <a:fontRef idx="minor"/>
      </dsp:style>
    </dsp:sp>
    <dsp:sp modelId="{A21091DF-A275-634F-A555-51A8108CE455}">
      <dsp:nvSpPr>
        <dsp:cNvPr id="0" name=""/>
        <dsp:cNvSpPr/>
      </dsp:nvSpPr>
      <dsp:spPr>
        <a:xfrm>
          <a:off x="2391860" y="723802"/>
          <a:ext cx="1092711" cy="710262"/>
        </a:xfrm>
        <a:prstGeom prst="roundRect">
          <a:avLst/>
        </a:prstGeom>
        <a:solidFill>
          <a:schemeClr val="accent4">
            <a:hueOff val="-13003162"/>
            <a:satOff val="61689"/>
            <a:lumOff val="-133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t>Authentic &amp; Relevant</a:t>
          </a:r>
          <a:endParaRPr lang="en-US" sz="1200" b="1" kern="1200" dirty="0"/>
        </a:p>
      </dsp:txBody>
      <dsp:txXfrm>
        <a:off x="2426532" y="758474"/>
        <a:ext cx="1023367" cy="640918"/>
      </dsp:txXfrm>
    </dsp:sp>
    <dsp:sp modelId="{0EDCFC13-1B9D-C642-9A7A-F3E56F95D299}">
      <dsp:nvSpPr>
        <dsp:cNvPr id="0" name=""/>
        <dsp:cNvSpPr/>
      </dsp:nvSpPr>
      <dsp:spPr>
        <a:xfrm>
          <a:off x="2216024" y="356741"/>
          <a:ext cx="4931438" cy="4931438"/>
        </a:xfrm>
        <a:custGeom>
          <a:avLst/>
          <a:gdLst/>
          <a:ahLst/>
          <a:cxnLst/>
          <a:rect l="0" t="0" r="0" b="0"/>
          <a:pathLst>
            <a:path>
              <a:moveTo>
                <a:pt x="1178229" y="362830"/>
              </a:moveTo>
              <a:arcTo wR="2465719" hR="2465719" stAng="14311382" swAng="1109238"/>
            </a:path>
          </a:pathLst>
        </a:custGeom>
        <a:noFill/>
        <a:ln w="9525" cap="flat" cmpd="sng" algn="ctr">
          <a:solidFill>
            <a:schemeClr val="accent4">
              <a:hueOff val="-13003162"/>
              <a:satOff val="61689"/>
              <a:lumOff val="-13333"/>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3CCBC0-6FBB-5246-9482-34C5FF4E4025}">
      <dsp:nvSpPr>
        <dsp:cNvPr id="0" name=""/>
        <dsp:cNvSpPr/>
      </dsp:nvSpPr>
      <dsp:spPr>
        <a:xfrm>
          <a:off x="4415036" y="3695"/>
          <a:ext cx="1252998" cy="814449"/>
        </a:xfrm>
        <a:prstGeom prst="roundRect">
          <a:avLst/>
        </a:prstGeom>
        <a:solidFill>
          <a:schemeClr val="accent2">
            <a:hueOff val="0"/>
            <a:satOff val="0"/>
            <a:lumOff val="0"/>
            <a:alphaOff val="0"/>
          </a:schemeClr>
        </a:solidFill>
        <a:ln>
          <a:noFill/>
        </a:ln>
        <a:effectLst>
          <a:outerShdw blurRad="76200" sx="101000" sy="101000" algn="ctr" rotWithShape="0">
            <a:srgbClr val="000000">
              <a:alpha val="50000"/>
            </a:srgbClr>
          </a:outerShdw>
          <a:reflection blurRad="12700" stA="20000" endPos="35000" dist="635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t>Self-Directed</a:t>
          </a:r>
          <a:endParaRPr lang="en-US" sz="1200" b="1" kern="1200" dirty="0"/>
        </a:p>
      </dsp:txBody>
      <dsp:txXfrm>
        <a:off x="4454794" y="43453"/>
        <a:ext cx="1173482" cy="734933"/>
      </dsp:txXfrm>
    </dsp:sp>
    <dsp:sp modelId="{0D72C4E0-B1A8-9C47-B8CC-C330ECF91AD1}">
      <dsp:nvSpPr>
        <dsp:cNvPr id="0" name=""/>
        <dsp:cNvSpPr/>
      </dsp:nvSpPr>
      <dsp:spPr>
        <a:xfrm>
          <a:off x="2214700" y="410920"/>
          <a:ext cx="5653671" cy="5653671"/>
        </a:xfrm>
        <a:custGeom>
          <a:avLst/>
          <a:gdLst/>
          <a:ahLst/>
          <a:cxnLst/>
          <a:rect l="0" t="0" r="0" b="0"/>
          <a:pathLst>
            <a:path>
              <a:moveTo>
                <a:pt x="3462363" y="72365"/>
              </a:moveTo>
              <a:arcTo wR="2826835" hR="2826835" stAng="16979535" swAng="1108895"/>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ECDABA1-2BC0-5D47-815A-44EFE4986462}">
      <dsp:nvSpPr>
        <dsp:cNvPr id="0" name=""/>
        <dsp:cNvSpPr/>
      </dsp:nvSpPr>
      <dsp:spPr>
        <a:xfrm>
          <a:off x="6413911" y="831656"/>
          <a:ext cx="1252998" cy="814449"/>
        </a:xfrm>
        <a:prstGeom prst="roundRect">
          <a:avLst/>
        </a:prstGeom>
        <a:solidFill>
          <a:schemeClr val="accent3">
            <a:hueOff val="0"/>
            <a:satOff val="0"/>
            <a:lumOff val="0"/>
            <a:alphaOff val="0"/>
          </a:schemeClr>
        </a:solidFill>
        <a:ln>
          <a:noFill/>
        </a:ln>
        <a:effectLst>
          <a:outerShdw blurRad="76200" sx="101000" sy="101000" algn="ctr" rotWithShape="0">
            <a:srgbClr val="000000">
              <a:alpha val="50000"/>
            </a:srgbClr>
          </a:outerShdw>
          <a:reflection blurRad="12700" stA="20000" endPos="35000" dist="635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t>Divergent Thinking</a:t>
          </a:r>
          <a:endParaRPr lang="en-US" sz="1200" b="1" kern="1200" dirty="0"/>
        </a:p>
      </dsp:txBody>
      <dsp:txXfrm>
        <a:off x="6453669" y="871414"/>
        <a:ext cx="1173482" cy="734933"/>
      </dsp:txXfrm>
    </dsp:sp>
    <dsp:sp modelId="{AEB41AF0-A262-2D4C-9358-09A021C31396}">
      <dsp:nvSpPr>
        <dsp:cNvPr id="0" name=""/>
        <dsp:cNvSpPr/>
      </dsp:nvSpPr>
      <dsp:spPr>
        <a:xfrm>
          <a:off x="2214700" y="410920"/>
          <a:ext cx="5653671" cy="5653671"/>
        </a:xfrm>
        <a:custGeom>
          <a:avLst/>
          <a:gdLst/>
          <a:ahLst/>
          <a:cxnLst/>
          <a:rect l="0" t="0" r="0" b="0"/>
          <a:pathLst>
            <a:path>
              <a:moveTo>
                <a:pt x="5170130" y="1245705"/>
              </a:moveTo>
              <a:arcTo wR="2826835" hR="2826835" stAng="19559438" swAng="1528145"/>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B3BBEF7-80F7-9446-B880-ADBE7BED3668}">
      <dsp:nvSpPr>
        <dsp:cNvPr id="0" name=""/>
        <dsp:cNvSpPr/>
      </dsp:nvSpPr>
      <dsp:spPr>
        <a:xfrm>
          <a:off x="7241872" y="2830531"/>
          <a:ext cx="1252998" cy="814449"/>
        </a:xfrm>
        <a:prstGeom prst="roundRect">
          <a:avLst/>
        </a:prstGeom>
        <a:solidFill>
          <a:schemeClr val="accent4">
            <a:hueOff val="0"/>
            <a:satOff val="0"/>
            <a:lumOff val="0"/>
            <a:alphaOff val="0"/>
          </a:schemeClr>
        </a:solidFill>
        <a:ln>
          <a:noFill/>
        </a:ln>
        <a:effectLst>
          <a:outerShdw blurRad="76200" sx="101000" sy="101000" algn="ctr" rotWithShape="0">
            <a:srgbClr val="000000">
              <a:alpha val="50000"/>
            </a:srgbClr>
          </a:outerShdw>
          <a:reflection blurRad="12700" stA="20000" endPos="35000" dist="635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t>Depth of Knowledge</a:t>
          </a:r>
          <a:endParaRPr lang="en-US" sz="1200" b="1" kern="1200" dirty="0"/>
        </a:p>
      </dsp:txBody>
      <dsp:txXfrm>
        <a:off x="7281630" y="2870289"/>
        <a:ext cx="1173482" cy="734933"/>
      </dsp:txXfrm>
    </dsp:sp>
    <dsp:sp modelId="{AEC71C6F-6A9B-BF47-AA07-F7A246762A5A}">
      <dsp:nvSpPr>
        <dsp:cNvPr id="0" name=""/>
        <dsp:cNvSpPr/>
      </dsp:nvSpPr>
      <dsp:spPr>
        <a:xfrm>
          <a:off x="2214700" y="410920"/>
          <a:ext cx="5653671" cy="5653671"/>
        </a:xfrm>
        <a:custGeom>
          <a:avLst/>
          <a:gdLst/>
          <a:ahLst/>
          <a:cxnLst/>
          <a:rect l="0" t="0" r="0" b="0"/>
          <a:pathLst>
            <a:path>
              <a:moveTo>
                <a:pt x="5622326" y="3246634"/>
              </a:moveTo>
              <a:arcTo wR="2826835" hR="2826835" stAng="512417" swAng="1528145"/>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1430960-8486-7A47-A2F9-8AD10A8D73D3}">
      <dsp:nvSpPr>
        <dsp:cNvPr id="0" name=""/>
        <dsp:cNvSpPr/>
      </dsp:nvSpPr>
      <dsp:spPr>
        <a:xfrm>
          <a:off x="6413911" y="4829406"/>
          <a:ext cx="1252998" cy="814449"/>
        </a:xfrm>
        <a:prstGeom prst="roundRect">
          <a:avLst/>
        </a:prstGeom>
        <a:solidFill>
          <a:schemeClr val="accent5">
            <a:hueOff val="0"/>
            <a:satOff val="0"/>
            <a:lumOff val="0"/>
            <a:alphaOff val="0"/>
          </a:schemeClr>
        </a:solidFill>
        <a:ln>
          <a:noFill/>
        </a:ln>
        <a:effectLst>
          <a:outerShdw blurRad="76200" sx="101000" sy="101000" algn="ctr" rotWithShape="0">
            <a:srgbClr val="000000">
              <a:alpha val="50000"/>
            </a:srgbClr>
          </a:outerShdw>
          <a:reflection blurRad="12700" stA="20000" endPos="35000" dist="635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t>Hands-On</a:t>
          </a:r>
          <a:endParaRPr lang="en-US" sz="1200" b="1" kern="1200" dirty="0"/>
        </a:p>
      </dsp:txBody>
      <dsp:txXfrm>
        <a:off x="6453669" y="4869164"/>
        <a:ext cx="1173482" cy="734933"/>
      </dsp:txXfrm>
    </dsp:sp>
    <dsp:sp modelId="{7AD6A70D-D740-E94A-8D9A-EDDE62055190}">
      <dsp:nvSpPr>
        <dsp:cNvPr id="0" name=""/>
        <dsp:cNvSpPr/>
      </dsp:nvSpPr>
      <dsp:spPr>
        <a:xfrm>
          <a:off x="2189071" y="426914"/>
          <a:ext cx="5653671" cy="5653671"/>
        </a:xfrm>
        <a:custGeom>
          <a:avLst/>
          <a:gdLst/>
          <a:ahLst/>
          <a:cxnLst/>
          <a:rect l="0" t="0" r="0" b="0"/>
          <a:pathLst>
            <a:path>
              <a:moveTo>
                <a:pt x="4330174" y="5220780"/>
              </a:moveTo>
              <a:arcTo wR="2826835" hR="2826835" stAng="3472331" swAng="861136"/>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B23D529-BAE7-4849-B2A9-070028D110AF}">
      <dsp:nvSpPr>
        <dsp:cNvPr id="0" name=""/>
        <dsp:cNvSpPr/>
      </dsp:nvSpPr>
      <dsp:spPr>
        <a:xfrm>
          <a:off x="4509835" y="5661059"/>
          <a:ext cx="1362210" cy="814449"/>
        </a:xfrm>
        <a:prstGeom prst="roundRect">
          <a:avLst/>
        </a:prstGeom>
        <a:solidFill>
          <a:schemeClr val="accent6">
            <a:hueOff val="0"/>
            <a:satOff val="0"/>
            <a:lumOff val="0"/>
            <a:alphaOff val="0"/>
          </a:schemeClr>
        </a:solidFill>
        <a:ln>
          <a:noFill/>
        </a:ln>
        <a:effectLst>
          <a:outerShdw blurRad="76200" sx="101000" sy="101000" algn="ctr" rotWithShape="0">
            <a:srgbClr val="000000">
              <a:alpha val="50000"/>
            </a:srgbClr>
          </a:outerShdw>
          <a:reflection blurRad="12700" stA="20000" endPos="35000" dist="635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t>Performance Based</a:t>
          </a:r>
          <a:endParaRPr lang="en-US" sz="1200" b="1" kern="1200" dirty="0"/>
        </a:p>
      </dsp:txBody>
      <dsp:txXfrm>
        <a:off x="4549593" y="5700817"/>
        <a:ext cx="1282694" cy="734933"/>
      </dsp:txXfrm>
    </dsp:sp>
    <dsp:sp modelId="{BF59AEE7-C25A-7947-9F15-B53AF73F0EC0}">
      <dsp:nvSpPr>
        <dsp:cNvPr id="0" name=""/>
        <dsp:cNvSpPr/>
      </dsp:nvSpPr>
      <dsp:spPr>
        <a:xfrm>
          <a:off x="2232897" y="422237"/>
          <a:ext cx="5653671" cy="5653671"/>
        </a:xfrm>
        <a:custGeom>
          <a:avLst/>
          <a:gdLst/>
          <a:ahLst/>
          <a:cxnLst/>
          <a:rect l="0" t="0" r="0" b="0"/>
          <a:pathLst>
            <a:path>
              <a:moveTo>
                <a:pt x="2266892" y="5597659"/>
              </a:moveTo>
              <a:arcTo wR="2826835" hR="2826835" stAng="6085487" swAng="1227810"/>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688E8A8-0FFC-FB4E-A6E2-991D9898B058}">
      <dsp:nvSpPr>
        <dsp:cNvPr id="0" name=""/>
        <dsp:cNvSpPr/>
      </dsp:nvSpPr>
      <dsp:spPr>
        <a:xfrm>
          <a:off x="2291131" y="4829406"/>
          <a:ext cx="1503059" cy="814449"/>
        </a:xfrm>
        <a:prstGeom prst="roundRect">
          <a:avLst/>
        </a:prstGeom>
        <a:solidFill>
          <a:schemeClr val="accent2">
            <a:hueOff val="0"/>
            <a:satOff val="0"/>
            <a:lumOff val="0"/>
            <a:alphaOff val="0"/>
          </a:schemeClr>
        </a:solidFill>
        <a:ln>
          <a:noFill/>
        </a:ln>
        <a:effectLst>
          <a:outerShdw blurRad="76200" sx="101000" sy="101000" algn="ctr" rotWithShape="0">
            <a:srgbClr val="000000">
              <a:alpha val="50000"/>
            </a:srgbClr>
          </a:outerShdw>
          <a:reflection blurRad="12700" stA="20000" endPos="35000" dist="635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t>Differentiated</a:t>
          </a:r>
          <a:endParaRPr lang="en-US" sz="1200" b="1" kern="1200" dirty="0"/>
        </a:p>
      </dsp:txBody>
      <dsp:txXfrm>
        <a:off x="2330889" y="4869164"/>
        <a:ext cx="1423543" cy="734933"/>
      </dsp:txXfrm>
    </dsp:sp>
    <dsp:sp modelId="{B4A4D501-D2DB-3E48-AC3B-0D4C50E0A0A3}">
      <dsp:nvSpPr>
        <dsp:cNvPr id="0" name=""/>
        <dsp:cNvSpPr/>
      </dsp:nvSpPr>
      <dsp:spPr>
        <a:xfrm>
          <a:off x="2214700" y="410920"/>
          <a:ext cx="5653671" cy="5653671"/>
        </a:xfrm>
        <a:custGeom>
          <a:avLst/>
          <a:gdLst/>
          <a:ahLst/>
          <a:cxnLst/>
          <a:rect l="0" t="0" r="0" b="0"/>
          <a:pathLst>
            <a:path>
              <a:moveTo>
                <a:pt x="483541" y="4407965"/>
              </a:moveTo>
              <a:arcTo wR="2826835" hR="2826835" stAng="8759438" swAng="1528145"/>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6F0EB97-E546-C648-8617-E811B393D401}">
      <dsp:nvSpPr>
        <dsp:cNvPr id="0" name=""/>
        <dsp:cNvSpPr/>
      </dsp:nvSpPr>
      <dsp:spPr>
        <a:xfrm>
          <a:off x="1588200" y="2830531"/>
          <a:ext cx="1252998" cy="814449"/>
        </a:xfrm>
        <a:prstGeom prst="roundRect">
          <a:avLst/>
        </a:prstGeom>
        <a:solidFill>
          <a:schemeClr val="accent3">
            <a:hueOff val="0"/>
            <a:satOff val="0"/>
            <a:lumOff val="0"/>
            <a:alphaOff val="0"/>
          </a:schemeClr>
        </a:solidFill>
        <a:ln>
          <a:noFill/>
        </a:ln>
        <a:effectLst>
          <a:outerShdw blurRad="76200" sx="101000" sy="101000" algn="ctr" rotWithShape="0">
            <a:srgbClr val="000000">
              <a:alpha val="50000"/>
            </a:srgbClr>
          </a:outerShdw>
          <a:reflection blurRad="12700" stA="20000" endPos="35000" dist="635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t>Multiple Resources</a:t>
          </a:r>
          <a:endParaRPr lang="en-US" sz="1200" b="1" kern="1200" dirty="0"/>
        </a:p>
      </dsp:txBody>
      <dsp:txXfrm>
        <a:off x="1627958" y="2870289"/>
        <a:ext cx="1173482" cy="734933"/>
      </dsp:txXfrm>
    </dsp:sp>
    <dsp:sp modelId="{20A62604-EC2A-8E40-A979-0E858184F488}">
      <dsp:nvSpPr>
        <dsp:cNvPr id="0" name=""/>
        <dsp:cNvSpPr/>
      </dsp:nvSpPr>
      <dsp:spPr>
        <a:xfrm>
          <a:off x="2214700" y="410920"/>
          <a:ext cx="5653671" cy="5653671"/>
        </a:xfrm>
        <a:custGeom>
          <a:avLst/>
          <a:gdLst/>
          <a:ahLst/>
          <a:cxnLst/>
          <a:rect l="0" t="0" r="0" b="0"/>
          <a:pathLst>
            <a:path>
              <a:moveTo>
                <a:pt x="31344" y="2407037"/>
              </a:moveTo>
              <a:arcTo wR="2826835" hR="2826835" stAng="11312417" swAng="1528145"/>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21091DF-A275-634F-A555-51A8108CE455}">
      <dsp:nvSpPr>
        <dsp:cNvPr id="0" name=""/>
        <dsp:cNvSpPr/>
      </dsp:nvSpPr>
      <dsp:spPr>
        <a:xfrm>
          <a:off x="2416161" y="831656"/>
          <a:ext cx="1252998" cy="814449"/>
        </a:xfrm>
        <a:prstGeom prst="roundRect">
          <a:avLst/>
        </a:prstGeom>
        <a:solidFill>
          <a:schemeClr val="accent4">
            <a:hueOff val="0"/>
            <a:satOff val="0"/>
            <a:lumOff val="0"/>
            <a:alphaOff val="0"/>
          </a:schemeClr>
        </a:solidFill>
        <a:ln>
          <a:noFill/>
        </a:ln>
        <a:effectLst>
          <a:outerShdw blurRad="76200" sx="101000" sy="101000" algn="ctr" rotWithShape="0">
            <a:srgbClr val="000000">
              <a:alpha val="50000"/>
            </a:srgbClr>
          </a:outerShdw>
          <a:reflection blurRad="12700" stA="20000" endPos="35000" dist="635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t>Authentic &amp; Relevant</a:t>
          </a:r>
          <a:endParaRPr lang="en-US" sz="1200" b="1" kern="1200" dirty="0"/>
        </a:p>
      </dsp:txBody>
      <dsp:txXfrm>
        <a:off x="2455919" y="871414"/>
        <a:ext cx="1173482" cy="734933"/>
      </dsp:txXfrm>
    </dsp:sp>
    <dsp:sp modelId="{0EDCFC13-1B9D-C642-9A7A-F3E56F95D299}">
      <dsp:nvSpPr>
        <dsp:cNvPr id="0" name=""/>
        <dsp:cNvSpPr/>
      </dsp:nvSpPr>
      <dsp:spPr>
        <a:xfrm>
          <a:off x="2214700" y="410920"/>
          <a:ext cx="5653671" cy="5653671"/>
        </a:xfrm>
        <a:custGeom>
          <a:avLst/>
          <a:gdLst/>
          <a:ahLst/>
          <a:cxnLst/>
          <a:rect l="0" t="0" r="0" b="0"/>
          <a:pathLst>
            <a:path>
              <a:moveTo>
                <a:pt x="1350918" y="415887"/>
              </a:moveTo>
              <a:arcTo wR="2826835" hR="2826835" stAng="14311570" swAng="1108895"/>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543D55-1D97-234F-A9FF-9D3482ABDAD8}" type="datetimeFigureOut">
              <a:rPr lang="en-US" smtClean="0"/>
              <a:t>10/19/15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EACEA4-3406-7C49-AE69-3C1D4340719F}" type="slidenum">
              <a:rPr lang="en-US" smtClean="0"/>
              <a:t>‹#›</a:t>
            </a:fld>
            <a:endParaRPr lang="en-US"/>
          </a:p>
        </p:txBody>
      </p:sp>
    </p:spTree>
    <p:extLst>
      <p:ext uri="{BB962C8B-B14F-4D97-AF65-F5344CB8AC3E}">
        <p14:creationId xmlns:p14="http://schemas.microsoft.com/office/powerpoint/2010/main" val="2391365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EACEA4-3406-7C49-AE69-3C1D4340719F}" type="slidenum">
              <a:rPr lang="en-US" smtClean="0"/>
              <a:t>1</a:t>
            </a:fld>
            <a:endParaRPr lang="en-US"/>
          </a:p>
        </p:txBody>
      </p:sp>
    </p:spTree>
    <p:extLst>
      <p:ext uri="{BB962C8B-B14F-4D97-AF65-F5344CB8AC3E}">
        <p14:creationId xmlns:p14="http://schemas.microsoft.com/office/powerpoint/2010/main" val="91200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814A76-AF71-462F-92A6-2FD971E09446}" type="slidenum">
              <a:rPr lang="en-US" smtClean="0"/>
              <a:t>10</a:t>
            </a:fld>
            <a:endParaRPr lang="en-US"/>
          </a:p>
        </p:txBody>
      </p:sp>
    </p:spTree>
    <p:extLst>
      <p:ext uri="{BB962C8B-B14F-4D97-AF65-F5344CB8AC3E}">
        <p14:creationId xmlns:p14="http://schemas.microsoft.com/office/powerpoint/2010/main" val="3050847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814A76-AF71-462F-92A6-2FD971E09446}" type="slidenum">
              <a:rPr lang="en-US" smtClean="0"/>
              <a:t>11</a:t>
            </a:fld>
            <a:endParaRPr lang="en-US"/>
          </a:p>
        </p:txBody>
      </p:sp>
    </p:spTree>
    <p:extLst>
      <p:ext uri="{BB962C8B-B14F-4D97-AF65-F5344CB8AC3E}">
        <p14:creationId xmlns:p14="http://schemas.microsoft.com/office/powerpoint/2010/main" val="4231667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814A76-AF71-462F-92A6-2FD971E09446}" type="slidenum">
              <a:rPr lang="en-US" smtClean="0"/>
              <a:t>18</a:t>
            </a:fld>
            <a:endParaRPr lang="en-US"/>
          </a:p>
        </p:txBody>
      </p:sp>
    </p:spTree>
    <p:extLst>
      <p:ext uri="{BB962C8B-B14F-4D97-AF65-F5344CB8AC3E}">
        <p14:creationId xmlns:p14="http://schemas.microsoft.com/office/powerpoint/2010/main" val="1258977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345B20-73CD-7A49-8481-BE5F7367EC30}" type="slidenum">
              <a:rPr lang="en-US" smtClean="0"/>
              <a:t>19</a:t>
            </a:fld>
            <a:endParaRPr lang="en-US"/>
          </a:p>
        </p:txBody>
      </p:sp>
    </p:spTree>
    <p:extLst>
      <p:ext uri="{BB962C8B-B14F-4D97-AF65-F5344CB8AC3E}">
        <p14:creationId xmlns:p14="http://schemas.microsoft.com/office/powerpoint/2010/main" val="812015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EACEA4-3406-7C49-AE69-3C1D4340719F}" type="slidenum">
              <a:rPr lang="en-US" smtClean="0"/>
              <a:t>20</a:t>
            </a:fld>
            <a:endParaRPr lang="en-US"/>
          </a:p>
        </p:txBody>
      </p:sp>
    </p:spTree>
    <p:extLst>
      <p:ext uri="{BB962C8B-B14F-4D97-AF65-F5344CB8AC3E}">
        <p14:creationId xmlns:p14="http://schemas.microsoft.com/office/powerpoint/2010/main" val="2759654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345B20-73CD-7A49-8481-BE5F7367EC30}" type="slidenum">
              <a:rPr lang="en-US" smtClean="0"/>
              <a:t>21</a:t>
            </a:fld>
            <a:endParaRPr lang="en-US"/>
          </a:p>
        </p:txBody>
      </p:sp>
    </p:spTree>
    <p:extLst>
      <p:ext uri="{BB962C8B-B14F-4D97-AF65-F5344CB8AC3E}">
        <p14:creationId xmlns:p14="http://schemas.microsoft.com/office/powerpoint/2010/main" val="2201684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ideas for utilizing</a:t>
            </a:r>
            <a:r>
              <a:rPr lang="en-US" baseline="0" dirty="0" smtClean="0"/>
              <a:t> </a:t>
            </a:r>
            <a:r>
              <a:rPr lang="en-US" baseline="0" dirty="0" err="1" smtClean="0"/>
              <a:t>Socrative</a:t>
            </a:r>
            <a:r>
              <a:rPr lang="en-US" baseline="0" dirty="0" smtClean="0"/>
              <a:t> in class </a:t>
            </a:r>
            <a:r>
              <a:rPr lang="en-US" dirty="0" smtClean="0"/>
              <a:t>are relevant both for you as an instructor as well as for our teacher candidates when they teach in K-12 classrooms.</a:t>
            </a:r>
            <a:endParaRPr lang="en-US" dirty="0"/>
          </a:p>
        </p:txBody>
      </p:sp>
      <p:sp>
        <p:nvSpPr>
          <p:cNvPr id="4" name="Slide Number Placeholder 3"/>
          <p:cNvSpPr>
            <a:spLocks noGrp="1"/>
          </p:cNvSpPr>
          <p:nvPr>
            <p:ph type="sldNum" sz="quarter" idx="10"/>
          </p:nvPr>
        </p:nvSpPr>
        <p:spPr/>
        <p:txBody>
          <a:bodyPr/>
          <a:lstStyle/>
          <a:p>
            <a:fld id="{04814A76-AF71-462F-92A6-2FD971E09446}" type="slidenum">
              <a:rPr lang="en-US" smtClean="0"/>
              <a:t>22</a:t>
            </a:fld>
            <a:endParaRPr lang="en-US"/>
          </a:p>
        </p:txBody>
      </p:sp>
    </p:spTree>
    <p:extLst>
      <p:ext uri="{BB962C8B-B14F-4D97-AF65-F5344CB8AC3E}">
        <p14:creationId xmlns:p14="http://schemas.microsoft.com/office/powerpoint/2010/main" val="4114137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EACEA4-3406-7C49-AE69-3C1D4340719F}" type="slidenum">
              <a:rPr lang="en-US" smtClean="0"/>
              <a:t>23</a:t>
            </a:fld>
            <a:endParaRPr lang="en-US"/>
          </a:p>
        </p:txBody>
      </p:sp>
    </p:spTree>
    <p:extLst>
      <p:ext uri="{BB962C8B-B14F-4D97-AF65-F5344CB8AC3E}">
        <p14:creationId xmlns:p14="http://schemas.microsoft.com/office/powerpoint/2010/main" val="257668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EACEA4-3406-7C49-AE69-3C1D4340719F}" type="slidenum">
              <a:rPr lang="en-US" smtClean="0"/>
              <a:t>24</a:t>
            </a:fld>
            <a:endParaRPr lang="en-US"/>
          </a:p>
        </p:txBody>
      </p:sp>
    </p:spTree>
    <p:extLst>
      <p:ext uri="{BB962C8B-B14F-4D97-AF65-F5344CB8AC3E}">
        <p14:creationId xmlns:p14="http://schemas.microsoft.com/office/powerpoint/2010/main" val="1293813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EACEA4-3406-7C49-AE69-3C1D4340719F}" type="slidenum">
              <a:rPr lang="en-US" smtClean="0"/>
              <a:t>25</a:t>
            </a:fld>
            <a:endParaRPr lang="en-US"/>
          </a:p>
        </p:txBody>
      </p:sp>
    </p:spTree>
    <p:extLst>
      <p:ext uri="{BB962C8B-B14F-4D97-AF65-F5344CB8AC3E}">
        <p14:creationId xmlns:p14="http://schemas.microsoft.com/office/powerpoint/2010/main" val="2837286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E20B76-B210-414D-9B93-7A807FB9CAC2}" type="slidenum">
              <a:rPr lang="en-US" smtClean="0"/>
              <a:t>2</a:t>
            </a:fld>
            <a:endParaRPr lang="en-US"/>
          </a:p>
        </p:txBody>
      </p:sp>
    </p:spTree>
    <p:extLst>
      <p:ext uri="{BB962C8B-B14F-4D97-AF65-F5344CB8AC3E}">
        <p14:creationId xmlns:p14="http://schemas.microsoft.com/office/powerpoint/2010/main" val="974652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EACEA4-3406-7C49-AE69-3C1D4340719F}" type="slidenum">
              <a:rPr lang="en-US" smtClean="0"/>
              <a:t>26</a:t>
            </a:fld>
            <a:endParaRPr lang="en-US"/>
          </a:p>
        </p:txBody>
      </p:sp>
    </p:spTree>
    <p:extLst>
      <p:ext uri="{BB962C8B-B14F-4D97-AF65-F5344CB8AC3E}">
        <p14:creationId xmlns:p14="http://schemas.microsoft.com/office/powerpoint/2010/main" val="23745049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EACEA4-3406-7C49-AE69-3C1D4340719F}" type="slidenum">
              <a:rPr lang="en-US" smtClean="0"/>
              <a:t>27</a:t>
            </a:fld>
            <a:endParaRPr lang="en-US"/>
          </a:p>
        </p:txBody>
      </p:sp>
    </p:spTree>
    <p:extLst>
      <p:ext uri="{BB962C8B-B14F-4D97-AF65-F5344CB8AC3E}">
        <p14:creationId xmlns:p14="http://schemas.microsoft.com/office/powerpoint/2010/main" val="29875830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EACEA4-3406-7C49-AE69-3C1D4340719F}" type="slidenum">
              <a:rPr lang="en-US" smtClean="0"/>
              <a:t>28</a:t>
            </a:fld>
            <a:endParaRPr lang="en-US"/>
          </a:p>
        </p:txBody>
      </p:sp>
    </p:spTree>
    <p:extLst>
      <p:ext uri="{BB962C8B-B14F-4D97-AF65-F5344CB8AC3E}">
        <p14:creationId xmlns:p14="http://schemas.microsoft.com/office/powerpoint/2010/main" val="2521341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EACEA4-3406-7C49-AE69-3C1D4340719F}" type="slidenum">
              <a:rPr lang="en-US" smtClean="0"/>
              <a:t>29</a:t>
            </a:fld>
            <a:endParaRPr lang="en-US"/>
          </a:p>
        </p:txBody>
      </p:sp>
    </p:spTree>
    <p:extLst>
      <p:ext uri="{BB962C8B-B14F-4D97-AF65-F5344CB8AC3E}">
        <p14:creationId xmlns:p14="http://schemas.microsoft.com/office/powerpoint/2010/main" val="3427005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EACEA4-3406-7C49-AE69-3C1D4340719F}" type="slidenum">
              <a:rPr lang="en-US" smtClean="0"/>
              <a:t>30</a:t>
            </a:fld>
            <a:endParaRPr lang="en-US"/>
          </a:p>
        </p:txBody>
      </p:sp>
    </p:spTree>
    <p:extLst>
      <p:ext uri="{BB962C8B-B14F-4D97-AF65-F5344CB8AC3E}">
        <p14:creationId xmlns:p14="http://schemas.microsoft.com/office/powerpoint/2010/main" val="7622626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EACEA4-3406-7C49-AE69-3C1D4340719F}" type="slidenum">
              <a:rPr lang="en-US" smtClean="0"/>
              <a:t>31</a:t>
            </a:fld>
            <a:endParaRPr lang="en-US"/>
          </a:p>
        </p:txBody>
      </p:sp>
    </p:spTree>
    <p:extLst>
      <p:ext uri="{BB962C8B-B14F-4D97-AF65-F5344CB8AC3E}">
        <p14:creationId xmlns:p14="http://schemas.microsoft.com/office/powerpoint/2010/main" val="22209331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EACEA4-3406-7C49-AE69-3C1D4340719F}" type="slidenum">
              <a:rPr lang="en-US" smtClean="0"/>
              <a:t>32</a:t>
            </a:fld>
            <a:endParaRPr lang="en-US"/>
          </a:p>
        </p:txBody>
      </p:sp>
    </p:spTree>
    <p:extLst>
      <p:ext uri="{BB962C8B-B14F-4D97-AF65-F5344CB8AC3E}">
        <p14:creationId xmlns:p14="http://schemas.microsoft.com/office/powerpoint/2010/main" val="2552463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EACEA4-3406-7C49-AE69-3C1D4340719F}" type="slidenum">
              <a:rPr lang="en-US" smtClean="0"/>
              <a:t>33</a:t>
            </a:fld>
            <a:endParaRPr lang="en-US"/>
          </a:p>
        </p:txBody>
      </p:sp>
    </p:spTree>
    <p:extLst>
      <p:ext uri="{BB962C8B-B14F-4D97-AF65-F5344CB8AC3E}">
        <p14:creationId xmlns:p14="http://schemas.microsoft.com/office/powerpoint/2010/main" val="27612461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EACEA4-3406-7C49-AE69-3C1D4340719F}" type="slidenum">
              <a:rPr lang="en-US" smtClean="0"/>
              <a:t>34</a:t>
            </a:fld>
            <a:endParaRPr lang="en-US"/>
          </a:p>
        </p:txBody>
      </p:sp>
    </p:spTree>
    <p:extLst>
      <p:ext uri="{BB962C8B-B14F-4D97-AF65-F5344CB8AC3E}">
        <p14:creationId xmlns:p14="http://schemas.microsoft.com/office/powerpoint/2010/main" val="9057111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EACEA4-3406-7C49-AE69-3C1D4340719F}" type="slidenum">
              <a:rPr lang="en-US" smtClean="0"/>
              <a:t>35</a:t>
            </a:fld>
            <a:endParaRPr lang="en-US"/>
          </a:p>
        </p:txBody>
      </p:sp>
    </p:spTree>
    <p:extLst>
      <p:ext uri="{BB962C8B-B14F-4D97-AF65-F5344CB8AC3E}">
        <p14:creationId xmlns:p14="http://schemas.microsoft.com/office/powerpoint/2010/main" val="4108148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EACEA4-3406-7C49-AE69-3C1D4340719F}" type="slidenum">
              <a:rPr lang="en-US" smtClean="0"/>
              <a:t>3</a:t>
            </a:fld>
            <a:endParaRPr lang="en-US"/>
          </a:p>
        </p:txBody>
      </p:sp>
    </p:spTree>
    <p:extLst>
      <p:ext uri="{BB962C8B-B14F-4D97-AF65-F5344CB8AC3E}">
        <p14:creationId xmlns:p14="http://schemas.microsoft.com/office/powerpoint/2010/main" val="27360449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EACEA4-3406-7C49-AE69-3C1D4340719F}" type="slidenum">
              <a:rPr lang="en-US" smtClean="0"/>
              <a:t>36</a:t>
            </a:fld>
            <a:endParaRPr lang="en-US"/>
          </a:p>
        </p:txBody>
      </p:sp>
    </p:spTree>
    <p:extLst>
      <p:ext uri="{BB962C8B-B14F-4D97-AF65-F5344CB8AC3E}">
        <p14:creationId xmlns:p14="http://schemas.microsoft.com/office/powerpoint/2010/main" val="41373111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EACEA4-3406-7C49-AE69-3C1D4340719F}" type="slidenum">
              <a:rPr lang="en-US" smtClean="0"/>
              <a:t>37</a:t>
            </a:fld>
            <a:endParaRPr lang="en-US"/>
          </a:p>
        </p:txBody>
      </p:sp>
    </p:spTree>
    <p:extLst>
      <p:ext uri="{BB962C8B-B14F-4D97-AF65-F5344CB8AC3E}">
        <p14:creationId xmlns:p14="http://schemas.microsoft.com/office/powerpoint/2010/main" val="25469728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EACEA4-3406-7C49-AE69-3C1D4340719F}" type="slidenum">
              <a:rPr lang="en-US" smtClean="0"/>
              <a:t>38</a:t>
            </a:fld>
            <a:endParaRPr lang="en-US"/>
          </a:p>
        </p:txBody>
      </p:sp>
    </p:spTree>
    <p:extLst>
      <p:ext uri="{BB962C8B-B14F-4D97-AF65-F5344CB8AC3E}">
        <p14:creationId xmlns:p14="http://schemas.microsoft.com/office/powerpoint/2010/main" val="42613456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EACEA4-3406-7C49-AE69-3C1D4340719F}" type="slidenum">
              <a:rPr lang="en-US" smtClean="0"/>
              <a:t>39</a:t>
            </a:fld>
            <a:endParaRPr lang="en-US"/>
          </a:p>
        </p:txBody>
      </p:sp>
    </p:spTree>
    <p:extLst>
      <p:ext uri="{BB962C8B-B14F-4D97-AF65-F5344CB8AC3E}">
        <p14:creationId xmlns:p14="http://schemas.microsoft.com/office/powerpoint/2010/main" val="24597161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EACEA4-3406-7C49-AE69-3C1D4340719F}" type="slidenum">
              <a:rPr lang="en-US" smtClean="0"/>
              <a:t>40</a:t>
            </a:fld>
            <a:endParaRPr lang="en-US"/>
          </a:p>
        </p:txBody>
      </p:sp>
    </p:spTree>
    <p:extLst>
      <p:ext uri="{BB962C8B-B14F-4D97-AF65-F5344CB8AC3E}">
        <p14:creationId xmlns:p14="http://schemas.microsoft.com/office/powerpoint/2010/main" val="4056050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EACEA4-3406-7C49-AE69-3C1D4340719F}" type="slidenum">
              <a:rPr lang="en-US" smtClean="0"/>
              <a:t>41</a:t>
            </a:fld>
            <a:endParaRPr lang="en-US"/>
          </a:p>
        </p:txBody>
      </p:sp>
    </p:spTree>
    <p:extLst>
      <p:ext uri="{BB962C8B-B14F-4D97-AF65-F5344CB8AC3E}">
        <p14:creationId xmlns:p14="http://schemas.microsoft.com/office/powerpoint/2010/main" val="3066199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EACEA4-3406-7C49-AE69-3C1D4340719F}" type="slidenum">
              <a:rPr lang="en-US" smtClean="0"/>
              <a:t>4</a:t>
            </a:fld>
            <a:endParaRPr lang="en-US"/>
          </a:p>
        </p:txBody>
      </p:sp>
    </p:spTree>
    <p:extLst>
      <p:ext uri="{BB962C8B-B14F-4D97-AF65-F5344CB8AC3E}">
        <p14:creationId xmlns:p14="http://schemas.microsoft.com/office/powerpoint/2010/main" val="2168494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345B20-73CD-7A49-8481-BE5F7367EC30}" type="slidenum">
              <a:rPr lang="en-US" smtClean="0"/>
              <a:t>5</a:t>
            </a:fld>
            <a:endParaRPr lang="en-US"/>
          </a:p>
        </p:txBody>
      </p:sp>
    </p:spTree>
    <p:extLst>
      <p:ext uri="{BB962C8B-B14F-4D97-AF65-F5344CB8AC3E}">
        <p14:creationId xmlns:p14="http://schemas.microsoft.com/office/powerpoint/2010/main" val="3026841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345B20-73CD-7A49-8481-BE5F7367EC30}" type="slidenum">
              <a:rPr lang="en-US" smtClean="0"/>
              <a:t>6</a:t>
            </a:fld>
            <a:endParaRPr lang="en-US"/>
          </a:p>
        </p:txBody>
      </p:sp>
    </p:spTree>
    <p:extLst>
      <p:ext uri="{BB962C8B-B14F-4D97-AF65-F5344CB8AC3E}">
        <p14:creationId xmlns:p14="http://schemas.microsoft.com/office/powerpoint/2010/main" val="1330975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step are you on in the digital story project timeline?
https://www.polleverywhere.com/multiple_choice_polls/cgLjMKw3dh6ohMM</a:t>
            </a:r>
          </a:p>
        </p:txBody>
      </p:sp>
      <p:sp>
        <p:nvSpPr>
          <p:cNvPr id="4" name="Slide Number Placeholder 3"/>
          <p:cNvSpPr>
            <a:spLocks noGrp="1"/>
          </p:cNvSpPr>
          <p:nvPr>
            <p:ph type="sldNum" sz="quarter" idx="10"/>
          </p:nvPr>
        </p:nvSpPr>
        <p:spPr/>
        <p:txBody>
          <a:bodyPr/>
          <a:lstStyle/>
          <a:p>
            <a:fld id="{1C4BCB7D-BF4E-1446-AA25-7CBBEE977063}" type="slidenum">
              <a:rPr lang="en-US" smtClean="0"/>
              <a:t>7</a:t>
            </a:fld>
            <a:endParaRPr lang="en-US" dirty="0"/>
          </a:p>
        </p:txBody>
      </p:sp>
    </p:spTree>
    <p:extLst>
      <p:ext uri="{BB962C8B-B14F-4D97-AF65-F5344CB8AC3E}">
        <p14:creationId xmlns:p14="http://schemas.microsoft.com/office/powerpoint/2010/main" val="1556872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345B20-73CD-7A49-8481-BE5F7367EC30}" type="slidenum">
              <a:rPr lang="en-US" smtClean="0"/>
              <a:t>8</a:t>
            </a:fld>
            <a:endParaRPr lang="en-US"/>
          </a:p>
        </p:txBody>
      </p:sp>
    </p:spTree>
    <p:extLst>
      <p:ext uri="{BB962C8B-B14F-4D97-AF65-F5344CB8AC3E}">
        <p14:creationId xmlns:p14="http://schemas.microsoft.com/office/powerpoint/2010/main" val="1376505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EACEA4-3406-7C49-AE69-3C1D4340719F}" type="slidenum">
              <a:rPr lang="en-US" smtClean="0"/>
              <a:t>9</a:t>
            </a:fld>
            <a:endParaRPr lang="en-US"/>
          </a:p>
        </p:txBody>
      </p:sp>
    </p:spTree>
    <p:extLst>
      <p:ext uri="{BB962C8B-B14F-4D97-AF65-F5344CB8AC3E}">
        <p14:creationId xmlns:p14="http://schemas.microsoft.com/office/powerpoint/2010/main" val="1137608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overlayTitle.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79463" y="1597025"/>
            <a:ext cx="7583488" cy="1679575"/>
          </a:xfrm>
        </p:spPr>
        <p:txBody>
          <a:bodyPr anchor="b" anchorCtr="0"/>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79463" y="3276600"/>
            <a:ext cx="7583487" cy="1752600"/>
          </a:xfrm>
        </p:spPr>
        <p:txBody>
          <a:bodyPr/>
          <a:lstStyle>
            <a:lvl1pPr marL="0" indent="0" algn="ctr">
              <a:lnSpc>
                <a:spcPct val="110000"/>
              </a:lnSpc>
              <a:spcBef>
                <a:spcPts val="60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B43A3D9-9F79-744A-9CAC-ABA70BC0A51E}" type="datetimeFigureOut">
              <a:rPr lang="en-US" smtClean="0"/>
              <a:t>10/19/15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0" name="Picture 9" descr="overlayBlank.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966787" y="838200"/>
            <a:ext cx="3474720" cy="1619250"/>
          </a:xfrm>
        </p:spPr>
        <p:txBody>
          <a:bodyPr vert="horz" lIns="91440" tIns="45720" rIns="91440" bIns="45720" rtlCol="0" anchor="b">
            <a:noAutofit/>
          </a:bodyPr>
          <a:lstStyle>
            <a:lvl1pPr algn="ctr" defTabSz="914400" rtl="0" eaLnBrk="1" latinLnBrk="0" hangingPunct="1">
              <a:lnSpc>
                <a:spcPct val="95000"/>
              </a:lnSpc>
              <a:spcBef>
                <a:spcPct val="0"/>
              </a:spcBef>
              <a:buNone/>
              <a:defRPr lang="en-US" sz="3000" b="1" kern="1200" dirty="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727892" y="838200"/>
            <a:ext cx="3474720" cy="4572000"/>
          </a:xfrm>
          <a:prstGeom prst="roundRect">
            <a:avLst>
              <a:gd name="adj" fmla="val 10888"/>
            </a:avLst>
          </a:prstGeom>
          <a:solidFill>
            <a:schemeClr val="bg1">
              <a:lumMod val="75000"/>
            </a:schemeClr>
          </a:solidFill>
          <a:effectLst>
            <a:reflection blurRad="6350" stA="20000" endA="300" endPos="25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966787" y="2474258"/>
            <a:ext cx="3474720" cy="2743200"/>
          </a:xfrm>
        </p:spPr>
        <p:txBody>
          <a:bodyPr vert="horz" lIns="91440" tIns="45720" rIns="91440" bIns="45720" rtlCol="0">
            <a:normAutofit/>
          </a:bodyPr>
          <a:lstStyle>
            <a:lvl1pPr marL="0" indent="0" algn="ctr">
              <a:lnSpc>
                <a:spcPct val="110000"/>
              </a:lnSpc>
              <a:spcBef>
                <a:spcPts val="600"/>
              </a:spcBef>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AB43A3D9-9F79-744A-9CAC-ABA70BC0A51E}" type="datetimeFigureOut">
              <a:rPr lang="en-US" smtClean="0"/>
              <a:t>10/19/15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76C836-D2B4-A849-83E9-541CC0C3FB7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779463" y="89647"/>
            <a:ext cx="7583488"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AB43A3D9-9F79-744A-9CAC-ABA70BC0A51E}" type="datetimeFigureOut">
              <a:rPr lang="en-US" smtClean="0"/>
              <a:t>10/19/15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6C836-D2B4-A849-83E9-541CC0C3FB77}" type="slidenum">
              <a:rPr lang="en-US" smtClean="0"/>
              <a:t>‹#›</a:t>
            </a:fld>
            <a:endParaRPr lang="en-US"/>
          </a:p>
        </p:txBody>
      </p:sp>
      <p:sp>
        <p:nvSpPr>
          <p:cNvPr id="8" name="Text Placeholder 3"/>
          <p:cNvSpPr>
            <a:spLocks noGrp="1"/>
          </p:cNvSpPr>
          <p:nvPr>
            <p:ph type="body" sz="half" idx="2"/>
          </p:nvPr>
        </p:nvSpPr>
        <p:spPr>
          <a:xfrm>
            <a:off x="779463" y="1371600"/>
            <a:ext cx="7583488" cy="1371600"/>
          </a:xfrm>
        </p:spPr>
        <p:txBody>
          <a:bodyPr vert="horz" lIns="91440" tIns="45720" rIns="91440" bIns="45720" rtlCol="0">
            <a:normAutofit/>
          </a:bodyPr>
          <a:lstStyle>
            <a:lvl1pPr marL="0" indent="0" algn="ctr">
              <a:lnSpc>
                <a:spcPct val="110000"/>
              </a:lnSpc>
              <a:spcBef>
                <a:spcPts val="600"/>
              </a:spcBef>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en-US" smtClean="0"/>
              <a:t>Click to edit Master text styles</a:t>
            </a:r>
          </a:p>
        </p:txBody>
      </p:sp>
      <p:sp>
        <p:nvSpPr>
          <p:cNvPr id="9" name="Picture Placeholder 2"/>
          <p:cNvSpPr>
            <a:spLocks noGrp="1"/>
          </p:cNvSpPr>
          <p:nvPr>
            <p:ph type="pic" idx="1"/>
          </p:nvPr>
        </p:nvSpPr>
        <p:spPr>
          <a:xfrm>
            <a:off x="2514600" y="2743200"/>
            <a:ext cx="4114800" cy="2819400"/>
          </a:xfrm>
          <a:prstGeom prst="roundRect">
            <a:avLst>
              <a:gd name="adj" fmla="val 10888"/>
            </a:avLst>
          </a:prstGeom>
          <a:solidFill>
            <a:schemeClr val="bg1">
              <a:lumMod val="75000"/>
            </a:schemeClr>
          </a:solidFill>
          <a:effectLst>
            <a:reflection blurRad="6350" stA="20000" endA="300" endPos="38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marL="365760" indent="-365760">
              <a:defRPr/>
            </a:lvl1pPr>
            <a:lvl2pPr marL="731520" indent="-365760">
              <a:defRPr/>
            </a:lvl2pPr>
            <a:lvl3pPr marL="1097280" indent="-365760">
              <a:defRPr/>
            </a:lvl3pPr>
            <a:lvl4pPr marL="1463040" indent="-365760">
              <a:defRPr/>
            </a:lvl4pPr>
            <a:lvl5pPr marL="1828800" indent="-365760">
              <a:defRPr/>
            </a:lvl5pPr>
            <a:lvl6pPr marL="2194560" indent="-365760">
              <a:defRPr/>
            </a:lvl6pPr>
            <a:lvl7pPr marL="2560320" indent="-365760">
              <a:defRPr/>
            </a:lvl7pPr>
            <a:lvl8pPr marL="2926080" indent="-365760">
              <a:defRPr/>
            </a:lvl8pPr>
            <a:lvl9pPr marL="3291840" indent="-36576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43A3D9-9F79-744A-9CAC-ABA70BC0A51E}" type="datetimeFigureOut">
              <a:rPr lang="en-US" smtClean="0"/>
              <a:t>10/19/15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6C836-D2B4-A849-83E9-541CC0C3FB7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descr="overlayVertical.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39000" y="838200"/>
            <a:ext cx="1676400" cy="5053013"/>
          </a:xfrm>
        </p:spPr>
        <p:txBody>
          <a:bodyPr vert="eaVert"/>
          <a:lstStyle>
            <a:lvl1pPr>
              <a:defRPr sz="3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9462" y="838200"/>
            <a:ext cx="6019800" cy="505301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43A3D9-9F79-744A-9CAC-ABA70BC0A51E}" type="datetimeFigureOut">
              <a:rPr lang="en-US" smtClean="0"/>
              <a:t>10/19/15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6C836-D2B4-A849-83E9-541CC0C3FB7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43A3D9-9F79-744A-9CAC-ABA70BC0A51E}" type="datetimeFigureOut">
              <a:rPr lang="en-US" smtClean="0"/>
              <a:t>10/19/15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6C836-D2B4-A849-83E9-541CC0C3FB7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picTx" preserve="1">
  <p:cSld name="Title Slide with Picture">
    <p:spTree>
      <p:nvGrpSpPr>
        <p:cNvPr id="1" name=""/>
        <p:cNvGrpSpPr/>
        <p:nvPr/>
      </p:nvGrpSpPr>
      <p:grpSpPr>
        <a:xfrm>
          <a:off x="0" y="0"/>
          <a:ext cx="0" cy="0"/>
          <a:chOff x="0" y="0"/>
          <a:chExt cx="0" cy="0"/>
        </a:xfrm>
      </p:grpSpPr>
      <p:pic>
        <p:nvPicPr>
          <p:cNvPr id="9" name="Picture 8" descr="overlayText.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781812" y="3254188"/>
            <a:ext cx="7580376" cy="1685365"/>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5400" b="1" kern="120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514600" y="457200"/>
            <a:ext cx="4114800" cy="2743200"/>
          </a:xfrm>
          <a:prstGeom prst="roundRect">
            <a:avLst>
              <a:gd name="adj" fmla="val 10888"/>
            </a:avLst>
          </a:prstGeom>
          <a:solidFill>
            <a:schemeClr val="bg1">
              <a:lumMod val="75000"/>
            </a:schemeClr>
          </a:solidFill>
          <a:effectLst>
            <a:reflection blurRad="6350" stA="20000" endA="300" endPos="38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781812" y="4953000"/>
            <a:ext cx="7580376" cy="914400"/>
          </a:xfrm>
        </p:spPr>
        <p:txBody>
          <a:bodyPr>
            <a:normAutofit/>
          </a:bodyPr>
          <a:lstStyle>
            <a:lvl1pPr marL="0" indent="0" algn="ctr">
              <a:spcBef>
                <a:spcPts val="3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43A3D9-9F79-744A-9CAC-ABA70BC0A51E}" type="datetimeFigureOut">
              <a:rPr lang="en-US" smtClean="0"/>
              <a:t>10/19/15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overlayBlank.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806450" y="1627188"/>
            <a:ext cx="7580376" cy="1682496"/>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4400" b="1" kern="1200" dirty="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806450" y="3309411"/>
            <a:ext cx="7580376" cy="1755648"/>
          </a:xfrm>
        </p:spPr>
        <p:txBody>
          <a:bodyPr vert="horz" lIns="91440" tIns="45720" rIns="91440" bIns="45720" rtlCol="0">
            <a:normAutofit/>
          </a:bodyPr>
          <a:lstStyle>
            <a:lvl1pPr marL="0" indent="0" algn="ctr" defTabSz="914400" rtl="0" eaLnBrk="1" latinLnBrk="0" hangingPunct="1">
              <a:lnSpc>
                <a:spcPct val="110000"/>
              </a:lnSpc>
              <a:spcBef>
                <a:spcPts val="600"/>
              </a:spcBef>
              <a:spcAft>
                <a:spcPts val="0"/>
              </a:spcAft>
              <a:buSzPct val="90000"/>
              <a:buFont typeface="Wingdings" pitchFamily="2" charset="2"/>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43A3D9-9F79-744A-9CAC-ABA70BC0A51E}" type="datetimeFigureOut">
              <a:rPr lang="en-US" smtClean="0"/>
              <a:t>10/19/15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6C836-D2B4-A849-83E9-541CC0C3FB7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66788" y="1600200"/>
            <a:ext cx="3529584" cy="4288536"/>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defRPr sz="1800"/>
            </a:lvl6pPr>
            <a:lvl7pPr marL="1603375" indent="-231775">
              <a:defRPr sz="1800"/>
            </a:lvl7pPr>
            <a:lvl8pPr marL="1828800" indent="-231775">
              <a:defRPr sz="1800"/>
            </a:lvl8pPr>
            <a:lvl9pPr marL="2060575" indent="-231775">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648200" y="1600200"/>
            <a:ext cx="3529584" cy="4288536"/>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defRPr sz="1800"/>
            </a:lvl6pPr>
            <a:lvl7pPr marL="1603375" indent="-231775">
              <a:defRPr sz="1800"/>
            </a:lvl7pPr>
            <a:lvl8pPr marL="1828800" indent="-231775">
              <a:defRPr sz="1800"/>
            </a:lvl8pPr>
            <a:lvl9pPr marL="2060575" indent="-231775">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43A3D9-9F79-744A-9CAC-ABA70BC0A51E}" type="datetimeFigureOut">
              <a:rPr lang="en-US" smtClean="0"/>
              <a:t>10/19/15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76C836-D2B4-A849-83E9-541CC0C3FB7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66216" y="1272988"/>
            <a:ext cx="3529584" cy="879475"/>
          </a:xfrm>
        </p:spPr>
        <p:txBody>
          <a:bodyPr anchor="b" anchorCtr="0">
            <a:noAutofit/>
          </a:bodyPr>
          <a:lstStyle>
            <a:lvl1pPr marL="0" indent="0" algn="ctr">
              <a:spcBef>
                <a:spcPts val="0"/>
              </a:spcBef>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66216" y="2174875"/>
            <a:ext cx="3529584" cy="3716338"/>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tabLst/>
              <a:defRPr sz="1800"/>
            </a:lvl6pPr>
            <a:lvl7pPr marL="1603375" indent="-231775">
              <a:tabLst/>
              <a:defRPr sz="1800"/>
            </a:lvl7pPr>
            <a:lvl8pPr marL="1828800" indent="-231775">
              <a:tabLst/>
              <a:defRPr sz="1800"/>
            </a:lvl8pPr>
            <a:lvl9pPr marL="2060575" indent="-231775">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272988"/>
            <a:ext cx="3529584" cy="879475"/>
          </a:xfrm>
        </p:spPr>
        <p:txBody>
          <a:bodyPr anchor="b" anchorCtr="0">
            <a:noAutofit/>
          </a:bodyPr>
          <a:lstStyle>
            <a:lvl1pPr marL="0" indent="0" algn="ctr">
              <a:spcBef>
                <a:spcPts val="0"/>
              </a:spcBef>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3529584" cy="3716338"/>
          </a:xfrm>
        </p:spPr>
        <p:txBody>
          <a:bodyPr>
            <a:noAutofit/>
          </a:bodyPr>
          <a:lstStyle>
            <a:lvl1pPr marL="2317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2pPr>
            <a:lvl3pPr marL="6889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3pPr>
            <a:lvl4pPr marL="9144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4pPr>
            <a:lvl5pPr marL="11461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5pPr>
            <a:lvl6pPr marL="13716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6pPr>
            <a:lvl7pPr marL="16033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7pPr>
            <a:lvl8pPr marL="18288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8pPr>
            <a:lvl9pPr marL="2060575" indent="-231775" algn="l" defTabSz="914400" rtl="0" eaLnBrk="1" latinLnBrk="0" hangingPunct="1">
              <a:buSzPct val="90000"/>
              <a:buFont typeface="Wingdings" pitchFamily="2" charset="2"/>
              <a:defRPr lang="en-US" sz="1800" kern="1200" dirty="0">
                <a:solidFill>
                  <a:schemeClr val="bg1"/>
                </a:solidFill>
                <a:effectLst>
                  <a:outerShdw blurRad="101600" dist="12700" dir="3600000" algn="tl" rotWithShape="0">
                    <a:prstClr val="black">
                      <a:alpha val="30000"/>
                    </a:prstClr>
                  </a:outerShdw>
                </a:effectLst>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43A3D9-9F79-744A-9CAC-ABA70BC0A51E}" type="datetimeFigureOut">
              <a:rPr lang="en-US" smtClean="0"/>
              <a:t>10/19/15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76C836-D2B4-A849-83E9-541CC0C3FB7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B43A3D9-9F79-744A-9CAC-ABA70BC0A51E}" type="datetimeFigureOut">
              <a:rPr lang="en-US" smtClean="0"/>
              <a:t>10/19/15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76C836-D2B4-A849-83E9-541CC0C3FB7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descr="overlayBlank.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AB43A3D9-9F79-744A-9CAC-ABA70BC0A51E}" type="datetimeFigureOut">
              <a:rPr lang="en-US" smtClean="0"/>
              <a:t>10/19/15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76C836-D2B4-A849-83E9-541CC0C3FB7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descr="overlayBlank.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966787" y="838200"/>
            <a:ext cx="3474720" cy="1619250"/>
          </a:xfrm>
        </p:spPr>
        <p:txBody>
          <a:bodyPr vert="horz" lIns="91440" tIns="45720" rIns="91440" bIns="45720" rtlCol="0" anchor="b">
            <a:noAutofit/>
          </a:bodyPr>
          <a:lstStyle>
            <a:lvl1pPr algn="ctr" defTabSz="914400" rtl="0" eaLnBrk="1" latinLnBrk="0" hangingPunct="1">
              <a:lnSpc>
                <a:spcPct val="95000"/>
              </a:lnSpc>
              <a:spcBef>
                <a:spcPct val="0"/>
              </a:spcBef>
              <a:buNone/>
              <a:defRPr lang="en-US" sz="3000" b="1" kern="1200" dirty="0" smtClean="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4727892" y="838200"/>
            <a:ext cx="3474720" cy="4572000"/>
          </a:xfrm>
        </p:spPr>
        <p:txBody>
          <a:bodyPr>
            <a:normAutofit/>
          </a:bodyPr>
          <a:lstStyle>
            <a:lvl1pPr marL="282575" indent="-282575">
              <a:defRPr sz="2400"/>
            </a:lvl1pPr>
            <a:lvl2pPr marL="573088" indent="-282575">
              <a:defRPr sz="2200"/>
            </a:lvl2pPr>
            <a:lvl3pPr marL="855663" indent="-282575">
              <a:defRPr sz="2000"/>
            </a:lvl3pPr>
            <a:lvl4pPr marL="1146175" indent="-282575">
              <a:defRPr sz="1800"/>
            </a:lvl4pPr>
            <a:lvl5pPr marL="1430338" indent="-282575">
              <a:defRPr sz="1800"/>
            </a:lvl5pPr>
            <a:lvl6pPr marL="1712913" indent="-282575">
              <a:defRPr sz="1800"/>
            </a:lvl6pPr>
            <a:lvl7pPr marL="2003425" indent="-282575">
              <a:defRPr sz="1800"/>
            </a:lvl7pPr>
            <a:lvl8pPr marL="2286000" indent="-282575">
              <a:defRPr sz="1800"/>
            </a:lvl8pPr>
            <a:lvl9pPr marL="2568575" indent="-282575">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66787" y="2474258"/>
            <a:ext cx="3474720" cy="2743200"/>
          </a:xfrm>
        </p:spPr>
        <p:txBody>
          <a:bodyPr vert="horz" lIns="91440" tIns="45720" rIns="91440" bIns="45720" rtlCol="0">
            <a:normAutofit/>
          </a:bodyPr>
          <a:lstStyle>
            <a:lvl1pPr marL="0" indent="0" algn="ctr">
              <a:lnSpc>
                <a:spcPct val="110000"/>
              </a:lnSpc>
              <a:spcBef>
                <a:spcPts val="600"/>
              </a:spcBef>
              <a:buNone/>
              <a:defRPr lang="en-US" sz="1800" kern="120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AB43A3D9-9F79-744A-9CAC-ABA70BC0A51E}" type="datetimeFigureOut">
              <a:rPr lang="en-US" smtClean="0"/>
              <a:t>10/19/15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76C836-D2B4-A849-83E9-541CC0C3FB7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overlayText.png"/>
          <p:cNvPicPr>
            <a:picLocks noChangeAspect="1"/>
          </p:cNvPicPr>
          <p:nvPr/>
        </p:nvPicPr>
        <p:blipFill>
          <a:blip r:embed="rId15"/>
          <a:stretch>
            <a:fillRect/>
          </a:stretch>
        </p:blipFill>
        <p:spPr>
          <a:xfrm>
            <a:off x="0" y="0"/>
            <a:ext cx="9144000" cy="6858000"/>
          </a:xfrm>
          <a:prstGeom prst="rect">
            <a:avLst/>
          </a:prstGeom>
        </p:spPr>
      </p:pic>
      <p:sp>
        <p:nvSpPr>
          <p:cNvPr id="2" name="Title Placeholder 1"/>
          <p:cNvSpPr>
            <a:spLocks noGrp="1"/>
          </p:cNvSpPr>
          <p:nvPr>
            <p:ph type="title"/>
          </p:nvPr>
        </p:nvSpPr>
        <p:spPr>
          <a:xfrm>
            <a:off x="779463" y="89647"/>
            <a:ext cx="7583488"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955675" y="1600200"/>
            <a:ext cx="7232650" cy="42910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86400" y="6172200"/>
            <a:ext cx="3200400" cy="365125"/>
          </a:xfrm>
          <a:prstGeom prst="rect">
            <a:avLst/>
          </a:prstGeom>
        </p:spPr>
        <p:txBody>
          <a:bodyPr vert="horz" lIns="91440" tIns="45720" rIns="91440" bIns="45720" rtlCol="0" anchor="ctr"/>
          <a:lstStyle>
            <a:lvl1pPr algn="r">
              <a:defRPr sz="1000" b="1">
                <a:solidFill>
                  <a:schemeClr val="bg1"/>
                </a:solidFill>
              </a:defRPr>
            </a:lvl1pPr>
          </a:lstStyle>
          <a:p>
            <a:fld id="{AB43A3D9-9F79-744A-9CAC-ABA70BC0A51E}" type="datetimeFigureOut">
              <a:rPr lang="en-US" smtClean="0"/>
              <a:t>10/19/15</a:t>
            </a:fld>
            <a:endParaRPr lang="en-US"/>
          </a:p>
        </p:txBody>
      </p:sp>
      <p:sp>
        <p:nvSpPr>
          <p:cNvPr id="5" name="Footer Placeholder 4"/>
          <p:cNvSpPr>
            <a:spLocks noGrp="1"/>
          </p:cNvSpPr>
          <p:nvPr>
            <p:ph type="ftr" sz="quarter" idx="3"/>
          </p:nvPr>
        </p:nvSpPr>
        <p:spPr>
          <a:xfrm>
            <a:off x="457200" y="6172200"/>
            <a:ext cx="3200400" cy="365125"/>
          </a:xfrm>
          <a:prstGeom prst="rect">
            <a:avLst/>
          </a:prstGeom>
        </p:spPr>
        <p:txBody>
          <a:bodyPr vert="horz" lIns="91440" tIns="45720" rIns="91440" bIns="45720" rtlCol="0" anchor="ctr"/>
          <a:lstStyle>
            <a:lvl1pPr algn="l">
              <a:defRPr sz="1000" b="1">
                <a:solidFill>
                  <a:schemeClr val="bg1"/>
                </a:solidFill>
              </a:defRPr>
            </a:lvl1pPr>
          </a:lstStyle>
          <a:p>
            <a:endParaRPr lang="en-US"/>
          </a:p>
        </p:txBody>
      </p:sp>
      <p:sp>
        <p:nvSpPr>
          <p:cNvPr id="6" name="Slide Number Placeholder 5"/>
          <p:cNvSpPr>
            <a:spLocks noGrp="1"/>
          </p:cNvSpPr>
          <p:nvPr>
            <p:ph type="sldNum" sz="quarter" idx="4"/>
          </p:nvPr>
        </p:nvSpPr>
        <p:spPr>
          <a:xfrm>
            <a:off x="4305300" y="6172200"/>
            <a:ext cx="533400" cy="365125"/>
          </a:xfrm>
          <a:prstGeom prst="rect">
            <a:avLst/>
          </a:prstGeom>
        </p:spPr>
        <p:txBody>
          <a:bodyPr vert="horz" lIns="91440" tIns="45720" rIns="91440" bIns="45720" rtlCol="0" anchor="ctr"/>
          <a:lstStyle>
            <a:lvl1pPr algn="ctr">
              <a:defRPr sz="1000" b="1">
                <a:solidFill>
                  <a:schemeClr val="bg1"/>
                </a:solidFill>
              </a:defRPr>
            </a:lvl1pPr>
          </a:lstStyle>
          <a:p>
            <a:fld id="{C076C836-D2B4-A849-83E9-541CC0C3FB7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defTabSz="914400" rtl="0" eaLnBrk="1" latinLnBrk="0" hangingPunct="1">
        <a:lnSpc>
          <a:spcPct val="95000"/>
        </a:lnSpc>
        <a:spcBef>
          <a:spcPct val="0"/>
        </a:spcBef>
        <a:buNone/>
        <a:defRPr sz="4800" b="1" kern="1200">
          <a:solidFill>
            <a:schemeClr val="bg1"/>
          </a:solidFill>
          <a:effectLst>
            <a:outerShdw blurRad="101600" dist="12700" dir="3600000" algn="tl" rotWithShape="0">
              <a:prstClr val="black">
                <a:alpha val="30000"/>
              </a:prstClr>
            </a:outerShdw>
          </a:effectLst>
          <a:latin typeface="+mj-lt"/>
          <a:ea typeface="+mj-ea"/>
          <a:cs typeface="+mj-cs"/>
        </a:defRPr>
      </a:lvl1pPr>
    </p:titleStyle>
    <p:bodyStyle>
      <a:lvl1pPr marL="457200" indent="-457200" algn="l" defTabSz="914400" rtl="0" eaLnBrk="1" latinLnBrk="0" hangingPunct="1">
        <a:spcBef>
          <a:spcPts val="2000"/>
        </a:spcBef>
        <a:spcAft>
          <a:spcPts val="0"/>
        </a:spcAft>
        <a:buSzPct val="90000"/>
        <a:buFont typeface="Wingdings" pitchFamily="2" charset="2"/>
        <a:buChar char=""/>
        <a:defRPr sz="2400" kern="1200">
          <a:solidFill>
            <a:schemeClr val="bg1"/>
          </a:solidFill>
          <a:effectLst>
            <a:outerShdw blurRad="101600" dist="12700" dir="3600000" algn="tl" rotWithShape="0">
              <a:prstClr val="black">
                <a:alpha val="30000"/>
              </a:prstClr>
            </a:outerShdw>
          </a:effectLst>
          <a:latin typeface="+mn-lt"/>
          <a:ea typeface="+mn-ea"/>
          <a:cs typeface="+mn-cs"/>
        </a:defRPr>
      </a:lvl1pPr>
      <a:lvl2pPr marL="914400" indent="-457200" algn="l" defTabSz="914400" rtl="0" eaLnBrk="1" latinLnBrk="0" hangingPunct="1">
        <a:spcBef>
          <a:spcPts val="1000"/>
        </a:spcBef>
        <a:spcAft>
          <a:spcPts val="0"/>
        </a:spcAft>
        <a:buSzPct val="90000"/>
        <a:buFont typeface="Wingdings" pitchFamily="2" charset="2"/>
        <a:buChar char=""/>
        <a:defRPr sz="2200" kern="1200">
          <a:solidFill>
            <a:schemeClr val="bg1"/>
          </a:solidFill>
          <a:effectLst>
            <a:outerShdw blurRad="101600" dist="12700" dir="3600000" algn="tl" rotWithShape="0">
              <a:prstClr val="black">
                <a:alpha val="30000"/>
              </a:prstClr>
            </a:outerShdw>
          </a:effectLst>
          <a:latin typeface="+mn-lt"/>
          <a:ea typeface="+mn-ea"/>
          <a:cs typeface="+mn-cs"/>
        </a:defRPr>
      </a:lvl2pPr>
      <a:lvl3pPr marL="1371600" indent="-457200" algn="l" defTabSz="914400" rtl="0" eaLnBrk="1" latinLnBrk="0" hangingPunct="1">
        <a:spcBef>
          <a:spcPts val="1000"/>
        </a:spcBef>
        <a:spcAft>
          <a:spcPts val="0"/>
        </a:spcAft>
        <a:buSzPct val="90000"/>
        <a:buFont typeface="Wingdings" pitchFamily="2" charset="2"/>
        <a:buChar char=""/>
        <a:defRPr sz="2000" kern="1200">
          <a:solidFill>
            <a:schemeClr val="bg1"/>
          </a:solidFill>
          <a:effectLst>
            <a:outerShdw blurRad="101600" dist="12700" dir="3600000" algn="tl" rotWithShape="0">
              <a:prstClr val="black">
                <a:alpha val="30000"/>
              </a:prstClr>
            </a:outerShdw>
          </a:effectLst>
          <a:latin typeface="+mn-lt"/>
          <a:ea typeface="+mn-ea"/>
          <a:cs typeface="+mn-cs"/>
        </a:defRPr>
      </a:lvl3pPr>
      <a:lvl4pPr marL="1828800" indent="-457200" algn="l" defTabSz="914400" rtl="0" eaLnBrk="1" latinLnBrk="0" hangingPunct="1">
        <a:spcBef>
          <a:spcPts val="1000"/>
        </a:spcBef>
        <a:spcAft>
          <a:spcPts val="0"/>
        </a:spcAft>
        <a:buSzPct val="90000"/>
        <a:buFont typeface="Wingdings" pitchFamily="2" charset="2"/>
        <a:buChar char=""/>
        <a:defRPr sz="1800" kern="1200">
          <a:solidFill>
            <a:schemeClr val="bg1"/>
          </a:solidFill>
          <a:effectLst>
            <a:outerShdw blurRad="101600" dist="12700" dir="3600000" algn="tl" rotWithShape="0">
              <a:prstClr val="black">
                <a:alpha val="30000"/>
              </a:prstClr>
            </a:outerShdw>
          </a:effectLst>
          <a:latin typeface="+mn-lt"/>
          <a:ea typeface="+mn-ea"/>
          <a:cs typeface="+mn-cs"/>
        </a:defRPr>
      </a:lvl4pPr>
      <a:lvl5pPr marL="2286000" indent="-457200" algn="l" defTabSz="914400" rtl="0" eaLnBrk="1" latinLnBrk="0" hangingPunct="1">
        <a:spcBef>
          <a:spcPts val="1000"/>
        </a:spcBef>
        <a:spcAft>
          <a:spcPts val="0"/>
        </a:spcAft>
        <a:buSzPct val="90000"/>
        <a:buFont typeface="Wingdings" pitchFamily="2" charset="2"/>
        <a:buChar char=""/>
        <a:defRPr sz="1800" kern="1200">
          <a:solidFill>
            <a:schemeClr val="bg1"/>
          </a:solidFill>
          <a:effectLst>
            <a:outerShdw blurRad="101600" dist="12700" dir="3600000" algn="tl" rotWithShape="0">
              <a:prstClr val="black">
                <a:alpha val="30000"/>
              </a:prstClr>
            </a:outerShdw>
          </a:effectLst>
          <a:latin typeface="+mn-lt"/>
          <a:ea typeface="+mn-ea"/>
          <a:cs typeface="+mn-cs"/>
        </a:defRPr>
      </a:lvl5pPr>
      <a:lvl6pPr marL="2743200" indent="-457200" algn="l" defTabSz="914400" rtl="0" eaLnBrk="1" latinLnBrk="0" hangingPunct="1">
        <a:spcBef>
          <a:spcPts val="1000"/>
        </a:spcBef>
        <a:buSzPct val="90000"/>
        <a:buFont typeface="Wingdings" pitchFamily="2" charset="2"/>
        <a:buChar char="{"/>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6pPr>
      <a:lvl7pPr marL="3200400" indent="-457200" algn="l" defTabSz="914400" rtl="0" eaLnBrk="1" latinLnBrk="0" hangingPunct="1">
        <a:spcBef>
          <a:spcPts val="1000"/>
        </a:spcBef>
        <a:buSzPct val="90000"/>
        <a:buFont typeface="Wingdings" pitchFamily="2" charset="2"/>
        <a:buChar char="|"/>
        <a:defRPr lang="en-US" sz="1800" kern="1200" baseline="0" dirty="0" smtClean="0">
          <a:solidFill>
            <a:schemeClr val="bg1"/>
          </a:solidFill>
          <a:effectLst>
            <a:outerShdw blurRad="101600" dist="12700" dir="3600000" algn="tl" rotWithShape="0">
              <a:prstClr val="black">
                <a:alpha val="30000"/>
              </a:prstClr>
            </a:outerShdw>
          </a:effectLst>
          <a:latin typeface="+mn-lt"/>
          <a:ea typeface="+mn-ea"/>
          <a:cs typeface="+mn-cs"/>
        </a:defRPr>
      </a:lvl7pPr>
      <a:lvl8pPr marL="3657600" indent="-457200" algn="l" defTabSz="914400" rtl="0" eaLnBrk="1" latinLnBrk="0" hangingPunct="1">
        <a:spcBef>
          <a:spcPts val="1000"/>
        </a:spcBef>
        <a:buSzPct val="90000"/>
        <a:buFont typeface="Wingdings" pitchFamily="2" charset="2"/>
        <a:buChar char="{"/>
        <a:defRPr lang="en-US" sz="1800" kern="1200" baseline="0" dirty="0" smtClean="0">
          <a:solidFill>
            <a:schemeClr val="bg1"/>
          </a:solidFill>
          <a:effectLst>
            <a:outerShdw blurRad="101600" dist="12700" dir="3600000" algn="tl" rotWithShape="0">
              <a:prstClr val="black">
                <a:alpha val="30000"/>
              </a:prstClr>
            </a:outerShdw>
          </a:effectLst>
          <a:latin typeface="+mn-lt"/>
          <a:ea typeface="+mn-ea"/>
          <a:cs typeface="+mn-cs"/>
        </a:defRPr>
      </a:lvl8pPr>
      <a:lvl9pPr marL="4114800" indent="-457200" algn="l" defTabSz="914400" rtl="0" eaLnBrk="1" latinLnBrk="0" hangingPunct="1">
        <a:spcBef>
          <a:spcPts val="1000"/>
        </a:spcBef>
        <a:buSzPct val="90000"/>
        <a:buFont typeface="Wingdings" pitchFamily="2" charset="2"/>
        <a:buChar char="|"/>
        <a:defRPr lang="en-US" sz="1800" kern="1200" dirty="0">
          <a:solidFill>
            <a:schemeClr val="bg1"/>
          </a:solidFill>
          <a:effectLst>
            <a:outerShdw blurRad="101600" dist="12700" dir="3600000" algn="tl" rotWithShape="0">
              <a:prstClr val="black">
                <a:alpha val="30000"/>
              </a:prst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hyperlink" Target="http://www.youtube.com/watch?v=gzNrXd5Xpu4" TargetMode="External"/><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www.socrative.com/materials/SocrativeUserGuide.pdf" TargetMode="External"/><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hyperlink" Target="http://www.socrative.com" TargetMode="External"/><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3" Type="http://schemas.openxmlformats.org/officeDocument/2006/relationships/hyperlink" Target="https://getkahoot.com/" TargetMode="External"/><Relationship Id="rId4" Type="http://schemas.openxmlformats.org/officeDocument/2006/relationships/hyperlink" Target="https://kahoot.it/%23/" TargetMode="External"/><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6.png"/><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hyperlink" Target="http://www.plickers.com" TargetMode="External"/><Relationship Id="rId4" Type="http://schemas.openxmlformats.org/officeDocument/2006/relationships/hyperlink" Target="https://www.plickers.com/liveview" TargetMode="External"/><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3" Type="http://schemas.openxmlformats.org/officeDocument/2006/relationships/hyperlink" Target="http://www.edmodo.com" TargetMode="External"/><Relationship Id="rId4" Type="http://schemas.openxmlformats.org/officeDocument/2006/relationships/hyperlink" Target="https://www.youtube.com/watch?v=4-KBwriCO-Q" TargetMode="External"/><Relationship Id="rId5" Type="http://schemas.openxmlformats.org/officeDocument/2006/relationships/hyperlink" Target="https://support.edmodo.com/hc/en-us/articles/205009824-Teacher-s-Guide-to-Edmodo" TargetMode="External"/><Relationship Id="rId6"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3" Type="http://schemas.openxmlformats.org/officeDocument/2006/relationships/hyperlink" Target="https://support.edmodo.com/hc/en-us/articles/205007974-20-Ways-to-Use-Edmodo-Teacher-" TargetMode="External"/><Relationship Id="rId4" Type="http://schemas.openxmlformats.org/officeDocument/2006/relationships/hyperlink" Target="http://biepbl.blogspot.com/2011/12/how-does-edmodo-support-pbl.html" TargetMode="External"/><Relationship Id="rId5" Type="http://schemas.openxmlformats.org/officeDocument/2006/relationships/hyperlink" Target="http://bie.org/blog/edmodo_the_classroom_hub_for_project_based_learning" TargetMode="External"/><Relationship Id="rId6"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3" Type="http://schemas.openxmlformats.org/officeDocument/2006/relationships/hyperlink" Target="http://www.padlet.com" TargetMode="External"/><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3" Type="http://schemas.openxmlformats.org/officeDocument/2006/relationships/hyperlink" Target="https://sungardk12.com/fetc-highlight-technology-tools-for-project-based-learning-and-student-collaboration/" TargetMode="External"/><Relationship Id="rId4" Type="http://schemas.openxmlformats.org/officeDocument/2006/relationships/hyperlink" Target="https://books.google.com/books?id=raapCgAAQBAJ&amp;pg=PA146&amp;lpg=PA146&amp;dq=Padlet+AND+Project+Based+Learning&amp;source=bl&amp;ots=5otcl_wWNG&amp;sig=FNrL6_SZPop0mNaDwNr3VR9M1v8&amp;hl=en&amp;sa=X&amp;ved=0CDgQ6AEwBmoVChMI48ztpPXAyAIVw6uACh0ffQaP%23v=onepage&amp;q=Padlet%20AND%20Project%20Based%20Learning&amp;f=false" TargetMode="External"/><Relationship Id="rId5" Type="http://schemas.openxmlformats.org/officeDocument/2006/relationships/hyperlink" Target="http://padlet.com/spasquel/PBL" TargetMode="External"/><Relationship Id="rId6" Type="http://schemas.openxmlformats.org/officeDocument/2006/relationships/hyperlink" Target="http://padlet.com/spasquel/mold" TargetMode="Externa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8.xml.rels><?xml version="1.0" encoding="UTF-8" standalone="yes"?>
<Relationships xmlns="http://schemas.openxmlformats.org/package/2006/relationships"><Relationship Id="rId3" Type="http://schemas.openxmlformats.org/officeDocument/2006/relationships/hyperlink" Target="http://www.livebinders.com" TargetMode="External"/><Relationship Id="rId4" Type="http://schemas.openxmlformats.org/officeDocument/2006/relationships/image" Target="../media/image28.gif"/><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www.edutopia.org/pdfs/guides/edutopia-10tips-assessing-project-based-learning.pdf"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1.xml.rels><?xml version="1.0" encoding="UTF-8" standalone="yes"?>
<Relationships xmlns="http://schemas.openxmlformats.org/package/2006/relationships"><Relationship Id="rId3" Type="http://schemas.openxmlformats.org/officeDocument/2006/relationships/hyperlink" Target="http://www.livebinders.com/play/play_or_edit?id=81678" TargetMode="External"/><Relationship Id="rId4" Type="http://schemas.openxmlformats.org/officeDocument/2006/relationships/hyperlink" Target="http://www.livebinders.com/play/play_or_edit?id=83562" TargetMode="External"/><Relationship Id="rId5" Type="http://schemas.openxmlformats.org/officeDocument/2006/relationships/hyperlink" Target="http://www.livebinders.com/play/play_or_edit?id=81637" TargetMode="External"/><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2.xml.rels><?xml version="1.0" encoding="UTF-8" standalone="yes"?>
<Relationships xmlns="http://schemas.openxmlformats.org/package/2006/relationships"><Relationship Id="rId3" Type="http://schemas.openxmlformats.org/officeDocument/2006/relationships/hyperlink" Target="http://web.seesaw.me" TargetMode="External"/><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z8fjqX49apo&amp;list=PLb__lPS6CQsBXEFRgRoTv4_a26C4fYhvN" TargetMode="External"/><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7.xml.rels><?xml version="1.0" encoding="UTF-8" standalone="yes"?>
<Relationships xmlns="http://schemas.openxmlformats.org/package/2006/relationships"><Relationship Id="rId3" Type="http://schemas.openxmlformats.org/officeDocument/2006/relationships/hyperlink" Target="http://bie.org/objects/cat/rubrics" TargetMode="External"/><Relationship Id="rId4" Type="http://schemas.openxmlformats.org/officeDocument/2006/relationships/image" Target="../media/image37.png"/><Relationship Id="rId5"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8.xml.rels><?xml version="1.0" encoding="UTF-8" standalone="yes"?>
<Relationships xmlns="http://schemas.openxmlformats.org/package/2006/relationships"><Relationship Id="rId3" Type="http://schemas.openxmlformats.org/officeDocument/2006/relationships/hyperlink" Target="http://images.apple.com/education/docs/CBL_Classroom_Guide_Jan_2011.pdf" TargetMode="External"/><Relationship Id="rId4"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9.xml.rels><?xml version="1.0" encoding="UTF-8" standalone="yes"?>
<Relationships xmlns="http://schemas.openxmlformats.org/package/2006/relationships"><Relationship Id="rId3" Type="http://schemas.openxmlformats.org/officeDocument/2006/relationships/hyperlink" Target="http://rubistar.4teachers.org/index.php" TargetMode="External"/><Relationship Id="rId4"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http://www.edutopia.org/blog/practical-pbl-challenges-of-assessment-katherine-piper"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edutopia.org/pdfs/guides/edutopia-10tips-assessing-project-based-learning.pdf" TargetMode="External"/><Relationship Id="rId4" Type="http://schemas.openxmlformats.org/officeDocument/2006/relationships/hyperlink" Target="http://files.eric.ed.gov/fulltext/EJ728907.pdf" TargetMode="External"/><Relationship Id="rId5" Type="http://schemas.openxmlformats.org/officeDocument/2006/relationships/hyperlink" Target="http://citeseerx.ist.psu.edu/viewdoc/download?doi=10.1.1.197.5200&amp;rep=rep1&amp;type=pdf" TargetMode="External"/><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www.polleverywhere.com" TargetMode="External"/><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9.png"/><Relationship Id="rId5" Type="http://schemas.openxmlformats.org/officeDocument/2006/relationships/hyperlink" Target="http://www.polleverywhere.com/app" TargetMode="External"/><Relationship Id="rId6" Type="http://schemas.openxmlformats.org/officeDocument/2006/relationships/hyperlink" Target="http://www.polleverywhere.com/app/help" TargetMode="External"/><Relationship Id="rId7" Type="http://schemas.openxmlformats.org/officeDocument/2006/relationships/hyperlink" Target="https://www.polleverywhere.com/multiple_choice_polls/cgLjMKw3dh6ohMM?preview=true" TargetMode="External"/><Relationship Id="rId1" Type="http://schemas.openxmlformats.org/officeDocument/2006/relationships/tags" Target="../tags/tag1.xml"/><Relationship Id="rId2"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socrative.com" TargetMode="External"/><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9463" y="377956"/>
            <a:ext cx="7583488" cy="2146786"/>
          </a:xfrm>
        </p:spPr>
        <p:txBody>
          <a:bodyPr/>
          <a:lstStyle/>
          <a:p>
            <a:r>
              <a:rPr lang="en-US" dirty="0" smtClean="0">
                <a:solidFill>
                  <a:srgbClr val="D1282E"/>
                </a:solidFill>
              </a:rPr>
              <a:t>Assessing PBL </a:t>
            </a:r>
            <a:br>
              <a:rPr lang="en-US" dirty="0" smtClean="0">
                <a:solidFill>
                  <a:srgbClr val="D1282E"/>
                </a:solidFill>
              </a:rPr>
            </a:br>
            <a:r>
              <a:rPr lang="en-US" dirty="0" smtClean="0">
                <a:solidFill>
                  <a:srgbClr val="D1282E"/>
                </a:solidFill>
              </a:rPr>
              <a:t>Using </a:t>
            </a:r>
            <a:r>
              <a:rPr lang="en-US" dirty="0">
                <a:solidFill>
                  <a:srgbClr val="D1282E"/>
                </a:solidFill>
              </a:rPr>
              <a:t>Digital Tools</a:t>
            </a:r>
            <a:br>
              <a:rPr lang="en-US" dirty="0">
                <a:solidFill>
                  <a:srgbClr val="D1282E"/>
                </a:solidFill>
              </a:rPr>
            </a:br>
            <a:endParaRPr lang="en-US" dirty="0">
              <a:solidFill>
                <a:srgbClr val="D1282E"/>
              </a:solidFill>
            </a:endParaRPr>
          </a:p>
        </p:txBody>
      </p:sp>
      <p:sp>
        <p:nvSpPr>
          <p:cNvPr id="3" name="Subtitle 2"/>
          <p:cNvSpPr>
            <a:spLocks noGrp="1"/>
          </p:cNvSpPr>
          <p:nvPr>
            <p:ph type="subTitle" idx="1"/>
          </p:nvPr>
        </p:nvSpPr>
        <p:spPr>
          <a:xfrm>
            <a:off x="779464" y="5941458"/>
            <a:ext cx="7583487" cy="871576"/>
          </a:xfrm>
        </p:spPr>
        <p:txBody>
          <a:bodyPr>
            <a:normAutofit fontScale="92500" lnSpcReduction="10000"/>
          </a:bodyPr>
          <a:lstStyle/>
          <a:p>
            <a:r>
              <a:rPr lang="en-US" sz="1400" b="1" dirty="0" smtClean="0"/>
              <a:t>Stacey </a:t>
            </a:r>
            <a:r>
              <a:rPr lang="en-US" sz="1400" b="1" dirty="0" err="1" smtClean="0"/>
              <a:t>Pasquel</a:t>
            </a:r>
            <a:r>
              <a:rPr lang="en-US" sz="1400" b="1" dirty="0" smtClean="0"/>
              <a:t>, M.Ed.</a:t>
            </a:r>
          </a:p>
          <a:p>
            <a:r>
              <a:rPr lang="en-US" sz="1400" b="1" dirty="0" smtClean="0"/>
              <a:t>Technology Infusion Specialist</a:t>
            </a:r>
          </a:p>
          <a:p>
            <a:r>
              <a:rPr lang="en-US" sz="1400" b="1" dirty="0" smtClean="0"/>
              <a:t>Mary Lou Fulton Teachers College | Arizona State University</a:t>
            </a:r>
          </a:p>
          <a:p>
            <a:endParaRPr lang="en-US" b="1" dirty="0"/>
          </a:p>
        </p:txBody>
      </p:sp>
      <p:pic>
        <p:nvPicPr>
          <p:cNvPr id="6" name="Picture 5" descr="PB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5946" y="1833510"/>
            <a:ext cx="6403393" cy="3963277"/>
          </a:xfrm>
          <a:prstGeom prst="rect">
            <a:avLst/>
          </a:prstGeom>
        </p:spPr>
      </p:pic>
    </p:spTree>
    <p:extLst>
      <p:ext uri="{BB962C8B-B14F-4D97-AF65-F5344CB8AC3E}">
        <p14:creationId xmlns:p14="http://schemas.microsoft.com/office/powerpoint/2010/main" val="2249455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800" b="1" dirty="0" err="1" smtClean="0">
                <a:solidFill>
                  <a:srgbClr val="D1282E"/>
                </a:solidFill>
              </a:rPr>
              <a:t>Socrative</a:t>
            </a:r>
            <a:endParaRPr lang="en-US" sz="4800" b="1" dirty="0">
              <a:solidFill>
                <a:srgbClr val="D1282E"/>
              </a:solidFill>
            </a:endParaRPr>
          </a:p>
        </p:txBody>
      </p:sp>
      <p:pic>
        <p:nvPicPr>
          <p:cNvPr id="6" name="Picture 5" descr="Screen Shot 2014-11-05 at 4.43.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399"/>
            <a:ext cx="9144000" cy="4978601"/>
          </a:xfrm>
          <a:prstGeom prst="rect">
            <a:avLst/>
          </a:prstGeom>
        </p:spPr>
      </p:pic>
      <p:sp>
        <p:nvSpPr>
          <p:cNvPr id="7" name="TextBox 6"/>
          <p:cNvSpPr txBox="1"/>
          <p:nvPr/>
        </p:nvSpPr>
        <p:spPr>
          <a:xfrm>
            <a:off x="3200400" y="6096000"/>
            <a:ext cx="3095920" cy="584776"/>
          </a:xfrm>
          <a:prstGeom prst="rect">
            <a:avLst/>
          </a:prstGeom>
          <a:noFill/>
        </p:spPr>
        <p:txBody>
          <a:bodyPr wrap="none" rtlCol="0">
            <a:spAutoFit/>
          </a:bodyPr>
          <a:lstStyle/>
          <a:p>
            <a:r>
              <a:rPr lang="en-US" sz="3200" dirty="0" smtClean="0">
                <a:hlinkClick r:id="rId4"/>
              </a:rPr>
              <a:t>Video Overview</a:t>
            </a:r>
            <a:endParaRPr lang="en-US" sz="3200" dirty="0"/>
          </a:p>
        </p:txBody>
      </p:sp>
    </p:spTree>
    <p:extLst>
      <p:ext uri="{BB962C8B-B14F-4D97-AF65-F5344CB8AC3E}">
        <p14:creationId xmlns:p14="http://schemas.microsoft.com/office/powerpoint/2010/main" val="271472196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685800"/>
            <a:ext cx="8610600" cy="1066800"/>
          </a:xfrm>
        </p:spPr>
        <p:txBody>
          <a:bodyPr/>
          <a:lstStyle/>
          <a:p>
            <a:r>
              <a:rPr lang="en-US" sz="4000" b="1" dirty="0" smtClean="0">
                <a:solidFill>
                  <a:schemeClr val="tx2"/>
                </a:solidFill>
                <a:hlinkClick r:id="rId3"/>
              </a:rPr>
              <a:t>Socrative </a:t>
            </a:r>
            <a:r>
              <a:rPr lang="en-US" sz="4000" b="1" dirty="0">
                <a:solidFill>
                  <a:schemeClr val="tx2"/>
                </a:solidFill>
                <a:hlinkClick r:id="rId3"/>
              </a:rPr>
              <a:t>User Guide</a:t>
            </a:r>
            <a:r>
              <a:rPr lang="en-US" sz="800" b="1" dirty="0">
                <a:solidFill>
                  <a:schemeClr val="tx2"/>
                </a:solidFill>
                <a:hlinkClick r:id="rId3"/>
              </a:rPr>
              <a:t/>
            </a:r>
            <a:br>
              <a:rPr lang="en-US" sz="800" b="1" dirty="0">
                <a:solidFill>
                  <a:schemeClr val="tx2"/>
                </a:solidFill>
                <a:hlinkClick r:id="rId3"/>
              </a:rPr>
            </a:br>
            <a:r>
              <a:rPr lang="en-US" sz="1200" b="1" dirty="0" smtClean="0">
                <a:solidFill>
                  <a:schemeClr val="tx2"/>
                </a:solidFill>
              </a:rPr>
              <a:t/>
            </a:r>
            <a:br>
              <a:rPr lang="en-US" sz="1200" b="1" dirty="0" smtClean="0">
                <a:solidFill>
                  <a:schemeClr val="tx2"/>
                </a:solidFill>
              </a:rPr>
            </a:br>
            <a:r>
              <a:rPr lang="en-US" sz="2000" dirty="0" smtClean="0">
                <a:hlinkClick r:id="rId3"/>
              </a:rPr>
              <a:t>http</a:t>
            </a:r>
            <a:r>
              <a:rPr lang="en-US" sz="2000" dirty="0">
                <a:hlinkClick r:id="rId3"/>
              </a:rPr>
              <a:t>://www.socrative.com/materials/SocrativeUserGuide.pdf</a:t>
            </a:r>
            <a:r>
              <a:rPr lang="en-US" sz="2000" dirty="0"/>
              <a:t> </a:t>
            </a:r>
            <a:endParaRPr lang="en-US" sz="2000" b="1" dirty="0">
              <a:solidFill>
                <a:schemeClr val="tx2"/>
              </a:solidFill>
            </a:endParaRPr>
          </a:p>
        </p:txBody>
      </p:sp>
      <p:pic>
        <p:nvPicPr>
          <p:cNvPr id="3" name="Picture 2" descr="Screen Shot 2015-09-22 at 7.08.5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2286000"/>
            <a:ext cx="4353083" cy="3260308"/>
          </a:xfrm>
          <a:prstGeom prst="rect">
            <a:avLst/>
          </a:prstGeom>
        </p:spPr>
      </p:pic>
      <p:pic>
        <p:nvPicPr>
          <p:cNvPr id="5" name="Picture 4" descr="Screen Shot 2015-09-22 at 7.09.47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8200" y="2286000"/>
            <a:ext cx="4318419" cy="3252216"/>
          </a:xfrm>
          <a:prstGeom prst="rect">
            <a:avLst/>
          </a:prstGeom>
        </p:spPr>
      </p:pic>
    </p:spTree>
    <p:extLst>
      <p:ext uri="{BB962C8B-B14F-4D97-AF65-F5344CB8AC3E}">
        <p14:creationId xmlns:p14="http://schemas.microsoft.com/office/powerpoint/2010/main" val="424958152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10-16 at 1.26.4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0"/>
            <a:ext cx="9114585" cy="6858000"/>
          </a:xfrm>
          <a:prstGeom prst="rect">
            <a:avLst/>
          </a:prstGeom>
        </p:spPr>
      </p:pic>
    </p:spTree>
    <p:extLst>
      <p:ext uri="{BB962C8B-B14F-4D97-AF65-F5344CB8AC3E}">
        <p14:creationId xmlns:p14="http://schemas.microsoft.com/office/powerpoint/2010/main" val="3719604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10-16 at 1.26.5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48541"/>
          </a:xfrm>
          <a:prstGeom prst="rect">
            <a:avLst/>
          </a:prstGeom>
        </p:spPr>
      </p:pic>
    </p:spTree>
    <p:extLst>
      <p:ext uri="{BB962C8B-B14F-4D97-AF65-F5344CB8AC3E}">
        <p14:creationId xmlns:p14="http://schemas.microsoft.com/office/powerpoint/2010/main" val="4001388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10-16 at 1.27.1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27191" cy="6858000"/>
          </a:xfrm>
          <a:prstGeom prst="rect">
            <a:avLst/>
          </a:prstGeom>
        </p:spPr>
      </p:pic>
    </p:spTree>
    <p:extLst>
      <p:ext uri="{BB962C8B-B14F-4D97-AF65-F5344CB8AC3E}">
        <p14:creationId xmlns:p14="http://schemas.microsoft.com/office/powerpoint/2010/main" val="3266096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10-16 at 1.27.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4838"/>
          </a:xfrm>
          <a:prstGeom prst="rect">
            <a:avLst/>
          </a:prstGeom>
        </p:spPr>
      </p:pic>
    </p:spTree>
    <p:extLst>
      <p:ext uri="{BB962C8B-B14F-4D97-AF65-F5344CB8AC3E}">
        <p14:creationId xmlns:p14="http://schemas.microsoft.com/office/powerpoint/2010/main" val="2005459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10-16 at 1.27.4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60743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10-16 at 1.27.5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641"/>
            <a:ext cx="9131370" cy="6858000"/>
          </a:xfrm>
          <a:prstGeom prst="rect">
            <a:avLst/>
          </a:prstGeom>
        </p:spPr>
      </p:pic>
    </p:spTree>
    <p:extLst>
      <p:ext uri="{BB962C8B-B14F-4D97-AF65-F5344CB8AC3E}">
        <p14:creationId xmlns:p14="http://schemas.microsoft.com/office/powerpoint/2010/main" val="413164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chemeClr val="tx2"/>
                </a:solidFill>
              </a:rPr>
              <a:t>Let’s Take a Quiz!</a:t>
            </a:r>
            <a:endParaRPr lang="en-US" sz="4000" b="1" dirty="0">
              <a:solidFill>
                <a:schemeClr val="tx2"/>
              </a:solidFill>
            </a:endParaRPr>
          </a:p>
        </p:txBody>
      </p:sp>
      <p:pic>
        <p:nvPicPr>
          <p:cNvPr id="3" name="Picture 2" descr="Screen Shot 2014-11-06 at 3.04.0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4710" y="3170606"/>
            <a:ext cx="5028429" cy="3261296"/>
          </a:xfrm>
          <a:prstGeom prst="rect">
            <a:avLst/>
          </a:prstGeom>
        </p:spPr>
      </p:pic>
      <p:sp>
        <p:nvSpPr>
          <p:cNvPr id="4" name="TextBox 3"/>
          <p:cNvSpPr txBox="1"/>
          <p:nvPr/>
        </p:nvSpPr>
        <p:spPr>
          <a:xfrm>
            <a:off x="1770637" y="1232647"/>
            <a:ext cx="5775940" cy="1569660"/>
          </a:xfrm>
          <a:prstGeom prst="rect">
            <a:avLst/>
          </a:prstGeom>
          <a:noFill/>
        </p:spPr>
        <p:txBody>
          <a:bodyPr wrap="none" rtlCol="0">
            <a:spAutoFit/>
          </a:bodyPr>
          <a:lstStyle/>
          <a:p>
            <a:pPr marL="285750" indent="-285750">
              <a:buFont typeface="Arial"/>
              <a:buChar char="•"/>
            </a:pPr>
            <a:r>
              <a:rPr lang="en-US" sz="3200" dirty="0" smtClean="0">
                <a:solidFill>
                  <a:schemeClr val="tx2"/>
                </a:solidFill>
              </a:rPr>
              <a:t>Go to </a:t>
            </a:r>
            <a:r>
              <a:rPr lang="en-US" sz="3200" dirty="0" smtClean="0">
                <a:solidFill>
                  <a:schemeClr val="tx2"/>
                </a:solidFill>
                <a:hlinkClick r:id="rId4"/>
              </a:rPr>
              <a:t>www.socrative.com</a:t>
            </a:r>
            <a:endParaRPr lang="en-US" sz="3200" dirty="0" smtClean="0">
              <a:solidFill>
                <a:schemeClr val="tx2"/>
              </a:solidFill>
            </a:endParaRPr>
          </a:p>
          <a:p>
            <a:pPr marL="285750" indent="-285750">
              <a:buFont typeface="Arial"/>
              <a:buChar char="•"/>
            </a:pPr>
            <a:r>
              <a:rPr lang="en-US" sz="3200" dirty="0" smtClean="0">
                <a:solidFill>
                  <a:schemeClr val="tx2"/>
                </a:solidFill>
              </a:rPr>
              <a:t>Select “</a:t>
            </a:r>
            <a:r>
              <a:rPr lang="en-US" sz="3200" b="1" dirty="0" smtClean="0">
                <a:solidFill>
                  <a:schemeClr val="tx2"/>
                </a:solidFill>
              </a:rPr>
              <a:t>Student Login</a:t>
            </a:r>
            <a:r>
              <a:rPr lang="en-US" sz="3200" dirty="0" smtClean="0">
                <a:solidFill>
                  <a:schemeClr val="tx2"/>
                </a:solidFill>
              </a:rPr>
              <a:t>”</a:t>
            </a:r>
          </a:p>
          <a:p>
            <a:pPr marL="285750" indent="-285750">
              <a:buFont typeface="Arial"/>
              <a:buChar char="•"/>
            </a:pPr>
            <a:r>
              <a:rPr lang="en-US" sz="3200" dirty="0" smtClean="0">
                <a:solidFill>
                  <a:schemeClr val="tx2"/>
                </a:solidFill>
              </a:rPr>
              <a:t>Enter room number </a:t>
            </a:r>
            <a:r>
              <a:rPr lang="en-US" sz="3200" b="1" dirty="0" smtClean="0">
                <a:solidFill>
                  <a:schemeClr val="tx2"/>
                </a:solidFill>
              </a:rPr>
              <a:t>331034 </a:t>
            </a:r>
            <a:endParaRPr lang="en-US" sz="3200" b="1" dirty="0">
              <a:solidFill>
                <a:schemeClr val="tx2"/>
              </a:solidFill>
            </a:endParaRPr>
          </a:p>
        </p:txBody>
      </p:sp>
    </p:spTree>
    <p:extLst>
      <p:ext uri="{BB962C8B-B14F-4D97-AF65-F5344CB8AC3E}">
        <p14:creationId xmlns:p14="http://schemas.microsoft.com/office/powerpoint/2010/main" val="3538606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D1282E"/>
                </a:solidFill>
              </a:rPr>
              <a:t>K</a:t>
            </a:r>
            <a:r>
              <a:rPr lang="en-US" dirty="0" err="1" smtClean="0">
                <a:solidFill>
                  <a:srgbClr val="D1282E"/>
                </a:solidFill>
              </a:rPr>
              <a:t>ahoot</a:t>
            </a:r>
            <a:endParaRPr lang="en-US" dirty="0">
              <a:solidFill>
                <a:srgbClr val="D1282E"/>
              </a:solidFill>
            </a:endParaRPr>
          </a:p>
        </p:txBody>
      </p:sp>
      <p:sp>
        <p:nvSpPr>
          <p:cNvPr id="3" name="Content Placeholder 2"/>
          <p:cNvSpPr>
            <a:spLocks noGrp="1"/>
          </p:cNvSpPr>
          <p:nvPr>
            <p:ph idx="1"/>
          </p:nvPr>
        </p:nvSpPr>
        <p:spPr>
          <a:xfrm>
            <a:off x="429254" y="1232648"/>
            <a:ext cx="8281021" cy="4658566"/>
          </a:xfrm>
        </p:spPr>
        <p:txBody>
          <a:bodyPr>
            <a:normAutofit/>
          </a:bodyPr>
          <a:lstStyle/>
          <a:p>
            <a:pPr marL="114300" indent="0" algn="ctr">
              <a:buNone/>
            </a:pPr>
            <a:r>
              <a:rPr lang="en-US" sz="2800" dirty="0">
                <a:solidFill>
                  <a:schemeClr val="tx1"/>
                </a:solidFill>
              </a:rPr>
              <a:t>G</a:t>
            </a:r>
            <a:r>
              <a:rPr lang="en-US" sz="2800" dirty="0" smtClean="0">
                <a:solidFill>
                  <a:schemeClr val="tx1"/>
                </a:solidFill>
              </a:rPr>
              <a:t>ame-based digital learning!</a:t>
            </a:r>
          </a:p>
          <a:p>
            <a:pPr marL="114300" indent="0" algn="ctr">
              <a:buNone/>
            </a:pPr>
            <a:endParaRPr lang="en-US" sz="1000" dirty="0" smtClean="0">
              <a:hlinkClick r:id="rId3"/>
            </a:endParaRPr>
          </a:p>
          <a:p>
            <a:pPr marL="114300" indent="0" algn="ctr">
              <a:buNone/>
            </a:pPr>
            <a:r>
              <a:rPr lang="en-US" sz="3200" dirty="0" smtClean="0">
                <a:hlinkClick r:id="rId3"/>
              </a:rPr>
              <a:t>https</a:t>
            </a:r>
            <a:r>
              <a:rPr lang="en-US" sz="3200" dirty="0">
                <a:hlinkClick r:id="rId3"/>
              </a:rPr>
              <a:t>://getkahoot.com</a:t>
            </a:r>
            <a:r>
              <a:rPr lang="en-US" sz="3200" dirty="0" smtClean="0">
                <a:hlinkClick r:id="rId3"/>
              </a:rPr>
              <a:t>/</a:t>
            </a:r>
            <a:r>
              <a:rPr lang="en-US" sz="3200" dirty="0" smtClean="0"/>
              <a:t> </a:t>
            </a:r>
            <a:r>
              <a:rPr lang="en-US" sz="3200" dirty="0" smtClean="0">
                <a:solidFill>
                  <a:srgbClr val="000000"/>
                </a:solidFill>
              </a:rPr>
              <a:t>(Create)</a:t>
            </a:r>
          </a:p>
          <a:p>
            <a:pPr marL="114300" indent="0" algn="ctr">
              <a:buNone/>
            </a:pPr>
            <a:r>
              <a:rPr lang="en-US" sz="3200" dirty="0">
                <a:hlinkClick r:id="rId4"/>
              </a:rPr>
              <a:t>https://kahoot.it/#</a:t>
            </a:r>
            <a:r>
              <a:rPr lang="en-US" sz="3200" dirty="0" smtClean="0">
                <a:hlinkClick r:id="rId4"/>
              </a:rPr>
              <a:t>/</a:t>
            </a:r>
            <a:r>
              <a:rPr lang="en-US" sz="3200" dirty="0" smtClean="0"/>
              <a:t> </a:t>
            </a:r>
            <a:r>
              <a:rPr lang="en-US" sz="3200" dirty="0" smtClean="0">
                <a:solidFill>
                  <a:srgbClr val="000000"/>
                </a:solidFill>
              </a:rPr>
              <a:t>(Play)</a:t>
            </a:r>
            <a:endParaRPr lang="en-US" sz="3200" dirty="0">
              <a:solidFill>
                <a:srgbClr val="000000"/>
              </a:solidFill>
            </a:endParaRPr>
          </a:p>
        </p:txBody>
      </p:sp>
      <p:pic>
        <p:nvPicPr>
          <p:cNvPr id="4" name="Picture 3"/>
          <p:cNvPicPr>
            <a:picLocks noChangeAspect="1"/>
          </p:cNvPicPr>
          <p:nvPr/>
        </p:nvPicPr>
        <p:blipFill>
          <a:blip r:embed="rId5"/>
          <a:stretch>
            <a:fillRect/>
          </a:stretch>
        </p:blipFill>
        <p:spPr>
          <a:xfrm>
            <a:off x="3145022" y="4254023"/>
            <a:ext cx="2823742" cy="2115699"/>
          </a:xfrm>
          <a:prstGeom prst="rect">
            <a:avLst/>
          </a:prstGeom>
        </p:spPr>
      </p:pic>
    </p:spTree>
    <p:extLst>
      <p:ext uri="{BB962C8B-B14F-4D97-AF65-F5344CB8AC3E}">
        <p14:creationId xmlns:p14="http://schemas.microsoft.com/office/powerpoint/2010/main" val="152454984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4294967295"/>
            <p:extLst>
              <p:ext uri="{D42A27DB-BD31-4B8C-83A1-F6EECF244321}">
                <p14:modId xmlns:p14="http://schemas.microsoft.com/office/powerpoint/2010/main" val="3738725238"/>
              </p:ext>
            </p:extLst>
          </p:nvPr>
        </p:nvGraphicFramePr>
        <p:xfrm>
          <a:off x="-219487" y="1034720"/>
          <a:ext cx="9363487" cy="56449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3570913" y="3018024"/>
            <a:ext cx="1774866" cy="1534848"/>
          </a:xfrm>
          <a:prstGeom prst="rect">
            <a:avLst/>
          </a:prstGeom>
        </p:spPr>
      </p:pic>
      <p:sp>
        <p:nvSpPr>
          <p:cNvPr id="7" name="TextBox 6"/>
          <p:cNvSpPr txBox="1"/>
          <p:nvPr/>
        </p:nvSpPr>
        <p:spPr>
          <a:xfrm>
            <a:off x="3341586" y="4567917"/>
            <a:ext cx="2273262" cy="276999"/>
          </a:xfrm>
          <a:prstGeom prst="rect">
            <a:avLst/>
          </a:prstGeom>
          <a:noFill/>
        </p:spPr>
        <p:txBody>
          <a:bodyPr wrap="square" rtlCol="0">
            <a:spAutoFit/>
          </a:bodyPr>
          <a:lstStyle/>
          <a:p>
            <a:pPr algn="ctr"/>
            <a:r>
              <a:rPr lang="en-US" sz="1200" dirty="0" smtClean="0">
                <a:solidFill>
                  <a:srgbClr val="0293E0"/>
                </a:solidFill>
              </a:rPr>
              <a:t>Bloom’s Revised Taxonomy</a:t>
            </a:r>
            <a:endParaRPr lang="en-US" sz="1200" dirty="0">
              <a:solidFill>
                <a:srgbClr val="0293E0"/>
              </a:solidFill>
            </a:endParaRPr>
          </a:p>
        </p:txBody>
      </p:sp>
      <p:sp>
        <p:nvSpPr>
          <p:cNvPr id="8" name="Title 2"/>
          <p:cNvSpPr txBox="1">
            <a:spLocks/>
          </p:cNvSpPr>
          <p:nvPr/>
        </p:nvSpPr>
        <p:spPr>
          <a:xfrm>
            <a:off x="1" y="260741"/>
            <a:ext cx="9143999" cy="859407"/>
          </a:xfrm>
          <a:prstGeom prst="rect">
            <a:avLst/>
          </a:prstGeom>
        </p:spPr>
        <p:txBody>
          <a:bodyPr>
            <a:normAutofit/>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n-US" sz="3200" b="1" dirty="0" smtClean="0">
                <a:solidFill>
                  <a:srgbClr val="D1282E"/>
                </a:solidFill>
              </a:rPr>
              <a:t>21</a:t>
            </a:r>
            <a:r>
              <a:rPr lang="en-US" sz="3200" b="1" baseline="30000" dirty="0" smtClean="0">
                <a:solidFill>
                  <a:srgbClr val="D1282E"/>
                </a:solidFill>
              </a:rPr>
              <a:t>st</a:t>
            </a:r>
            <a:r>
              <a:rPr lang="en-US" sz="3200" b="1" dirty="0" smtClean="0">
                <a:solidFill>
                  <a:srgbClr val="D1282E"/>
                </a:solidFill>
              </a:rPr>
              <a:t> Century Learning &amp; Assessment</a:t>
            </a:r>
            <a:endParaRPr lang="en-US" sz="3200" b="1" dirty="0">
              <a:solidFill>
                <a:srgbClr val="D1282E"/>
              </a:solidFill>
            </a:endParaRPr>
          </a:p>
        </p:txBody>
      </p:sp>
    </p:spTree>
    <p:extLst>
      <p:ext uri="{BB962C8B-B14F-4D97-AF65-F5344CB8AC3E}">
        <p14:creationId xmlns:p14="http://schemas.microsoft.com/office/powerpoint/2010/main" val="278582827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Let’s play!</a:t>
            </a:r>
            <a:endParaRPr lang="en-US" dirty="0">
              <a:solidFill>
                <a:schemeClr val="tx2"/>
              </a:solidFill>
            </a:endParaRPr>
          </a:p>
        </p:txBody>
      </p:sp>
      <p:pic>
        <p:nvPicPr>
          <p:cNvPr id="5" name="Content Placeholder 4" descr="Screen Shot 2015-10-16 at 1.48.17 PM.png"/>
          <p:cNvPicPr>
            <a:picLocks noGrp="1" noChangeAspect="1"/>
          </p:cNvPicPr>
          <p:nvPr>
            <p:ph idx="1"/>
          </p:nvPr>
        </p:nvPicPr>
        <p:blipFill>
          <a:blip r:embed="rId3">
            <a:extLst>
              <a:ext uri="{28A0092B-C50C-407E-A947-70E740481C1C}">
                <a14:useLocalDpi xmlns:a14="http://schemas.microsoft.com/office/drawing/2010/main" val="0"/>
              </a:ext>
            </a:extLst>
          </a:blip>
          <a:srcRect t="-9126" b="-9126"/>
          <a:stretch>
            <a:fillRect/>
          </a:stretch>
        </p:blipFill>
        <p:spPr>
          <a:xfrm>
            <a:off x="336152" y="1232647"/>
            <a:ext cx="8478175" cy="5029963"/>
          </a:xfrm>
        </p:spPr>
      </p:pic>
    </p:spTree>
    <p:extLst>
      <p:ext uri="{BB962C8B-B14F-4D97-AF65-F5344CB8AC3E}">
        <p14:creationId xmlns:p14="http://schemas.microsoft.com/office/powerpoint/2010/main" val="379097558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696452"/>
            <a:ext cx="7583488" cy="1143000"/>
          </a:xfrm>
        </p:spPr>
        <p:txBody>
          <a:bodyPr/>
          <a:lstStyle/>
          <a:p>
            <a:r>
              <a:rPr lang="en-US" dirty="0" err="1" smtClean="0">
                <a:solidFill>
                  <a:schemeClr val="tx2"/>
                </a:solidFill>
              </a:rPr>
              <a:t>Plickers</a:t>
            </a:r>
            <a:r>
              <a:rPr lang="en-US" dirty="0" smtClean="0">
                <a:solidFill>
                  <a:schemeClr val="tx2"/>
                </a:solidFill>
              </a:rPr>
              <a:t/>
            </a:r>
            <a:br>
              <a:rPr lang="en-US" dirty="0" smtClean="0">
                <a:solidFill>
                  <a:schemeClr val="tx2"/>
                </a:solidFill>
              </a:rPr>
            </a:br>
            <a:r>
              <a:rPr lang="en-US" sz="3600" dirty="0">
                <a:hlinkClick r:id="rId3"/>
              </a:rPr>
              <a:t>www.plickers.com</a:t>
            </a:r>
            <a:r>
              <a:rPr lang="en-US" sz="3200" dirty="0"/>
              <a:t> </a:t>
            </a:r>
            <a:br>
              <a:rPr lang="en-US" sz="3200" dirty="0"/>
            </a:br>
            <a:endParaRPr lang="en-US" sz="3200" dirty="0">
              <a:solidFill>
                <a:schemeClr val="tx2"/>
              </a:solidFill>
            </a:endParaRPr>
          </a:p>
        </p:txBody>
      </p:sp>
      <p:sp>
        <p:nvSpPr>
          <p:cNvPr id="3" name="Content Placeholder 2"/>
          <p:cNvSpPr>
            <a:spLocks noGrp="1"/>
          </p:cNvSpPr>
          <p:nvPr>
            <p:ph idx="1"/>
          </p:nvPr>
        </p:nvSpPr>
        <p:spPr>
          <a:xfrm>
            <a:off x="457200" y="1267952"/>
            <a:ext cx="8229600" cy="5279235"/>
          </a:xfrm>
        </p:spPr>
        <p:txBody>
          <a:bodyPr>
            <a:normAutofit fontScale="92500"/>
          </a:bodyPr>
          <a:lstStyle/>
          <a:p>
            <a:pPr marL="114300" indent="0" algn="ctr">
              <a:buNone/>
            </a:pPr>
            <a:endParaRPr lang="en-US" sz="2800" dirty="0" smtClean="0">
              <a:solidFill>
                <a:schemeClr val="tx1"/>
              </a:solidFill>
            </a:endParaRPr>
          </a:p>
          <a:p>
            <a:pPr marL="114300" indent="0" algn="ctr">
              <a:buNone/>
            </a:pPr>
            <a:r>
              <a:rPr lang="en-US" sz="2800" dirty="0" err="1" smtClean="0">
                <a:solidFill>
                  <a:schemeClr val="tx1"/>
                </a:solidFill>
              </a:rPr>
              <a:t>Plickers</a:t>
            </a:r>
            <a:r>
              <a:rPr lang="en-US" sz="2800" dirty="0" smtClean="0">
                <a:solidFill>
                  <a:schemeClr val="tx1"/>
                </a:solidFill>
              </a:rPr>
              <a:t> </a:t>
            </a:r>
            <a:r>
              <a:rPr lang="en-US" sz="2800" dirty="0">
                <a:solidFill>
                  <a:schemeClr val="tx1"/>
                </a:solidFill>
              </a:rPr>
              <a:t>is a powerfully simple tool that lets teachers collect real-time formative assessment data without the need for student </a:t>
            </a:r>
            <a:r>
              <a:rPr lang="en-US" sz="2800" dirty="0" smtClean="0">
                <a:solidFill>
                  <a:schemeClr val="tx1"/>
                </a:solidFill>
              </a:rPr>
              <a:t>devices.</a:t>
            </a:r>
            <a:endParaRPr lang="en-US" dirty="0"/>
          </a:p>
          <a:p>
            <a:pPr marL="114300" indent="0" algn="ctr">
              <a:buNone/>
            </a:pPr>
            <a:endParaRPr lang="en-US" dirty="0"/>
          </a:p>
          <a:p>
            <a:pPr marL="114300" indent="0" algn="ctr">
              <a:buNone/>
            </a:pPr>
            <a:endParaRPr lang="en-US" dirty="0" smtClean="0"/>
          </a:p>
          <a:p>
            <a:pPr marL="114300" indent="0" algn="ctr">
              <a:buNone/>
            </a:pPr>
            <a:endParaRPr lang="en-US" dirty="0" smtClean="0"/>
          </a:p>
          <a:p>
            <a:pPr marL="114300" indent="0" algn="ctr">
              <a:buNone/>
            </a:pPr>
            <a:endParaRPr lang="en-US" sz="2800" dirty="0" smtClean="0"/>
          </a:p>
          <a:p>
            <a:pPr marL="114300" indent="0" algn="ctr">
              <a:buNone/>
            </a:pPr>
            <a:r>
              <a:rPr lang="en-US" sz="3000" dirty="0" smtClean="0"/>
              <a:t>Demo</a:t>
            </a:r>
            <a:r>
              <a:rPr lang="en-US" sz="3000" dirty="0"/>
              <a:t>- </a:t>
            </a:r>
            <a:r>
              <a:rPr lang="en-US" sz="3000" dirty="0">
                <a:hlinkClick r:id="rId4"/>
              </a:rPr>
              <a:t>https://www.plickers.com/</a:t>
            </a:r>
            <a:r>
              <a:rPr lang="en-US" sz="3000" dirty="0" smtClean="0">
                <a:hlinkClick r:id="rId4"/>
              </a:rPr>
              <a:t>liveview</a:t>
            </a:r>
            <a:r>
              <a:rPr lang="en-US" sz="3000" dirty="0" smtClean="0"/>
              <a:t> </a:t>
            </a:r>
            <a:endParaRPr lang="en-US" sz="3000" dirty="0"/>
          </a:p>
          <a:p>
            <a:pPr marL="114300" indent="0" algn="ctr">
              <a:buNone/>
            </a:pPr>
            <a:endParaRPr lang="en-US" dirty="0"/>
          </a:p>
        </p:txBody>
      </p:sp>
      <p:pic>
        <p:nvPicPr>
          <p:cNvPr id="4" name="Picture 3"/>
          <p:cNvPicPr>
            <a:picLocks noChangeAspect="1"/>
          </p:cNvPicPr>
          <p:nvPr/>
        </p:nvPicPr>
        <p:blipFill>
          <a:blip r:embed="rId5"/>
          <a:stretch>
            <a:fillRect/>
          </a:stretch>
        </p:blipFill>
        <p:spPr>
          <a:xfrm>
            <a:off x="2515295" y="3649968"/>
            <a:ext cx="4138543" cy="1214985"/>
          </a:xfrm>
          <a:prstGeom prst="rect">
            <a:avLst/>
          </a:prstGeom>
        </p:spPr>
      </p:pic>
    </p:spTree>
    <p:extLst>
      <p:ext uri="{BB962C8B-B14F-4D97-AF65-F5344CB8AC3E}">
        <p14:creationId xmlns:p14="http://schemas.microsoft.com/office/powerpoint/2010/main" val="274490991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744264" y="2096031"/>
            <a:ext cx="5448530" cy="3212895"/>
          </a:xfrm>
        </p:spPr>
        <p:txBody>
          <a:bodyPr>
            <a:normAutofit fontScale="92500" lnSpcReduction="10000"/>
          </a:bodyPr>
          <a:lstStyle/>
          <a:p>
            <a:pPr algn="ctr"/>
            <a:r>
              <a:rPr lang="en-US" b="1" dirty="0"/>
              <a:t>Checks for Understanding</a:t>
            </a:r>
          </a:p>
          <a:p>
            <a:pPr algn="ctr">
              <a:lnSpc>
                <a:spcPct val="100000"/>
              </a:lnSpc>
            </a:pPr>
            <a:r>
              <a:rPr lang="en-US" b="1" dirty="0"/>
              <a:t>Formative Assessments</a:t>
            </a:r>
          </a:p>
          <a:p>
            <a:pPr algn="ctr">
              <a:lnSpc>
                <a:spcPct val="100000"/>
              </a:lnSpc>
            </a:pPr>
            <a:r>
              <a:rPr lang="en-US" b="1" dirty="0"/>
              <a:t>Summative Assessments</a:t>
            </a:r>
          </a:p>
          <a:p>
            <a:pPr algn="ctr">
              <a:lnSpc>
                <a:spcPct val="100000"/>
              </a:lnSpc>
            </a:pPr>
            <a:r>
              <a:rPr lang="en-US" b="1" dirty="0"/>
              <a:t>Exit Tickets</a:t>
            </a:r>
          </a:p>
          <a:p>
            <a:pPr algn="ctr">
              <a:lnSpc>
                <a:spcPct val="100000"/>
              </a:lnSpc>
            </a:pPr>
            <a:r>
              <a:rPr lang="en-US" b="1" dirty="0"/>
              <a:t>Polling/Voting</a:t>
            </a:r>
          </a:p>
          <a:p>
            <a:pPr algn="ctr">
              <a:lnSpc>
                <a:spcPct val="100000"/>
              </a:lnSpc>
            </a:pPr>
            <a:r>
              <a:rPr lang="en-US" b="1" dirty="0"/>
              <a:t>Review</a:t>
            </a:r>
          </a:p>
          <a:p>
            <a:pPr algn="ctr">
              <a:lnSpc>
                <a:spcPct val="100000"/>
              </a:lnSpc>
            </a:pPr>
            <a:endParaRPr lang="en-US" dirty="0" smtClean="0">
              <a:latin typeface="+mj-lt"/>
            </a:endParaRPr>
          </a:p>
          <a:p>
            <a:pPr algn="ctr"/>
            <a:endParaRPr lang="en-US" dirty="0" smtClean="0">
              <a:latin typeface="+mj-lt"/>
            </a:endParaRPr>
          </a:p>
        </p:txBody>
      </p:sp>
      <p:graphicFrame>
        <p:nvGraphicFramePr>
          <p:cNvPr id="5" name="Content Placeholder 8"/>
          <p:cNvGraphicFramePr>
            <a:graphicFrameLocks/>
          </p:cNvGraphicFramePr>
          <p:nvPr>
            <p:extLst>
              <p:ext uri="{D42A27DB-BD31-4B8C-83A1-F6EECF244321}">
                <p14:modId xmlns:p14="http://schemas.microsoft.com/office/powerpoint/2010/main" val="3326284140"/>
              </p:ext>
            </p:extLst>
          </p:nvPr>
        </p:nvGraphicFramePr>
        <p:xfrm>
          <a:off x="-653859" y="205413"/>
          <a:ext cx="10083072" cy="6475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538450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856" y="268532"/>
            <a:ext cx="8835474" cy="1143000"/>
          </a:xfrm>
        </p:spPr>
        <p:txBody>
          <a:bodyPr/>
          <a:lstStyle/>
          <a:p>
            <a:r>
              <a:rPr lang="en-US" sz="4400" dirty="0" smtClean="0">
                <a:solidFill>
                  <a:srgbClr val="D1282E"/>
                </a:solidFill>
              </a:rPr>
              <a:t>Tip #7: Track Progress with Digital Tools</a:t>
            </a:r>
            <a:endParaRPr lang="en-US" sz="4400" dirty="0">
              <a:solidFill>
                <a:srgbClr val="D1282E"/>
              </a:solidFill>
            </a:endParaRPr>
          </a:p>
        </p:txBody>
      </p:sp>
      <p:sp>
        <p:nvSpPr>
          <p:cNvPr id="3" name="Content Placeholder 2"/>
          <p:cNvSpPr>
            <a:spLocks noGrp="1"/>
          </p:cNvSpPr>
          <p:nvPr>
            <p:ph idx="1"/>
          </p:nvPr>
        </p:nvSpPr>
        <p:spPr>
          <a:xfrm>
            <a:off x="178856" y="1814862"/>
            <a:ext cx="8835474" cy="4696548"/>
          </a:xfrm>
        </p:spPr>
        <p:txBody>
          <a:bodyPr>
            <a:normAutofit/>
          </a:bodyPr>
          <a:lstStyle/>
          <a:p>
            <a:pPr marL="0" indent="0" algn="ctr">
              <a:buNone/>
            </a:pPr>
            <a:r>
              <a:rPr lang="en-US" b="1" i="1" dirty="0"/>
              <a:t>“Vary </a:t>
            </a:r>
            <a:r>
              <a:rPr lang="en-US" b="1" i="1" dirty="0" smtClean="0"/>
              <a:t>your assessment </a:t>
            </a:r>
            <a:r>
              <a:rPr lang="en-US" b="1" i="1" dirty="0"/>
              <a:t>methods through the use of mobile devices </a:t>
            </a:r>
            <a:r>
              <a:rPr lang="en-US" b="1" i="1" dirty="0" smtClean="0"/>
              <a:t>and podcasting</a:t>
            </a:r>
            <a:r>
              <a:rPr lang="en-US" b="1" i="1" dirty="0"/>
              <a:t>, and you’ll </a:t>
            </a:r>
            <a:r>
              <a:rPr lang="en-US" b="1" i="1" dirty="0" smtClean="0"/>
              <a:t>gather even </a:t>
            </a:r>
            <a:r>
              <a:rPr lang="en-US" b="1" i="1" dirty="0"/>
              <a:t>more information to inform instruction</a:t>
            </a:r>
            <a:r>
              <a:rPr lang="en-US" b="1" i="1" dirty="0" smtClean="0"/>
              <a:t>.”</a:t>
            </a:r>
          </a:p>
          <a:p>
            <a:pPr marL="0" indent="0" algn="ctr">
              <a:buNone/>
            </a:pPr>
            <a:endParaRPr lang="en-US" sz="1000" b="1" i="1" dirty="0"/>
          </a:p>
          <a:p>
            <a:pPr marL="0" indent="0" algn="ctr">
              <a:buNone/>
            </a:pPr>
            <a:r>
              <a:rPr lang="en-US" b="1" i="1" dirty="0"/>
              <a:t>“To give quieter students more </a:t>
            </a:r>
            <a:r>
              <a:rPr lang="en-US" b="1" i="1" dirty="0" smtClean="0"/>
              <a:t>of a </a:t>
            </a:r>
            <a:r>
              <a:rPr lang="en-US" b="1" i="1" dirty="0"/>
              <a:t>voice in group discussions, </a:t>
            </a:r>
            <a:r>
              <a:rPr lang="en-US" b="1" i="1" dirty="0" smtClean="0"/>
              <a:t>try opening </a:t>
            </a:r>
            <a:r>
              <a:rPr lang="en-US" b="1" i="1" dirty="0"/>
              <a:t>a private chat room </a:t>
            </a:r>
            <a:r>
              <a:rPr lang="en-US" b="1" i="1" dirty="0" smtClean="0"/>
              <a:t>just for </a:t>
            </a:r>
            <a:r>
              <a:rPr lang="en-US" b="1" i="1" dirty="0"/>
              <a:t>your classroom</a:t>
            </a:r>
            <a:r>
              <a:rPr lang="en-US" b="1" i="1" dirty="0" smtClean="0"/>
              <a:t>.”</a:t>
            </a:r>
          </a:p>
          <a:p>
            <a:pPr marL="0" indent="0" algn="ctr">
              <a:buNone/>
            </a:pPr>
            <a:endParaRPr lang="en-US" b="1" i="1" dirty="0"/>
          </a:p>
          <a:p>
            <a:pPr marL="0" indent="0" algn="ctr">
              <a:buNone/>
            </a:pPr>
            <a:r>
              <a:rPr lang="en-US" sz="2000" b="1" i="1" dirty="0" smtClean="0"/>
              <a:t>-Top Ten Tips for Assessing Project-Based Learning from </a:t>
            </a:r>
            <a:r>
              <a:rPr lang="en-US" sz="2000" b="1" i="1" dirty="0" err="1" smtClean="0"/>
              <a:t>Edutopia</a:t>
            </a:r>
            <a:endParaRPr lang="en-US" sz="2000" b="1" i="1" dirty="0"/>
          </a:p>
        </p:txBody>
      </p:sp>
    </p:spTree>
    <p:extLst>
      <p:ext uri="{BB962C8B-B14F-4D97-AF65-F5344CB8AC3E}">
        <p14:creationId xmlns:p14="http://schemas.microsoft.com/office/powerpoint/2010/main" val="20174510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4516"/>
            <a:ext cx="9144000" cy="892575"/>
          </a:xfrm>
        </p:spPr>
        <p:txBody>
          <a:bodyPr/>
          <a:lstStyle/>
          <a:p>
            <a:r>
              <a:rPr lang="en-US" sz="4000" dirty="0" smtClean="0">
                <a:solidFill>
                  <a:srgbClr val="D1282E"/>
                </a:solidFill>
              </a:rPr>
              <a:t>Formative Strategy- </a:t>
            </a:r>
            <a:br>
              <a:rPr lang="en-US" sz="4000" dirty="0" smtClean="0">
                <a:solidFill>
                  <a:srgbClr val="D1282E"/>
                </a:solidFill>
              </a:rPr>
            </a:br>
            <a:r>
              <a:rPr lang="en-US" sz="4000" dirty="0" smtClean="0">
                <a:solidFill>
                  <a:srgbClr val="D1282E"/>
                </a:solidFill>
              </a:rPr>
              <a:t>Online Discussions</a:t>
            </a:r>
            <a:r>
              <a:rPr lang="en-US" dirty="0" smtClean="0">
                <a:solidFill>
                  <a:srgbClr val="D1282E"/>
                </a:solidFill>
              </a:rPr>
              <a:t/>
            </a:r>
            <a:br>
              <a:rPr lang="en-US" dirty="0" smtClean="0">
                <a:solidFill>
                  <a:srgbClr val="D1282E"/>
                </a:solidFill>
              </a:rPr>
            </a:br>
            <a:r>
              <a:rPr lang="en-US" sz="3600" dirty="0" err="1" smtClean="0"/>
              <a:t>Edmodo</a:t>
            </a:r>
            <a:r>
              <a:rPr lang="en-US" sz="3600" dirty="0" smtClean="0"/>
              <a:t>: </a:t>
            </a:r>
            <a:r>
              <a:rPr lang="en-US" sz="3600" dirty="0" smtClean="0">
                <a:solidFill>
                  <a:srgbClr val="D1282E"/>
                </a:solidFill>
                <a:hlinkClick r:id="rId3"/>
              </a:rPr>
              <a:t>www.edmodo.com</a:t>
            </a:r>
            <a:r>
              <a:rPr lang="en-US" dirty="0" smtClean="0">
                <a:solidFill>
                  <a:srgbClr val="D1282E"/>
                </a:solidFill>
              </a:rPr>
              <a:t> </a:t>
            </a:r>
            <a:endParaRPr lang="en-US" dirty="0">
              <a:solidFill>
                <a:srgbClr val="D1282E"/>
              </a:solidFill>
            </a:endParaRPr>
          </a:p>
        </p:txBody>
      </p:sp>
      <p:sp>
        <p:nvSpPr>
          <p:cNvPr id="3" name="Content Placeholder 2"/>
          <p:cNvSpPr>
            <a:spLocks noGrp="1"/>
          </p:cNvSpPr>
          <p:nvPr>
            <p:ph idx="1"/>
          </p:nvPr>
        </p:nvSpPr>
        <p:spPr>
          <a:xfrm>
            <a:off x="302406" y="2103814"/>
            <a:ext cx="8422006" cy="4754186"/>
          </a:xfrm>
        </p:spPr>
        <p:txBody>
          <a:bodyPr>
            <a:normAutofit lnSpcReduction="10000"/>
          </a:bodyPr>
          <a:lstStyle/>
          <a:p>
            <a:pPr marL="0" indent="0" algn="ctr">
              <a:buNone/>
            </a:pPr>
            <a:r>
              <a:rPr lang="en-US" sz="2000" dirty="0" err="1">
                <a:solidFill>
                  <a:schemeClr val="tx1"/>
                </a:solidFill>
                <a:effectLst/>
              </a:rPr>
              <a:t>Edmodo</a:t>
            </a:r>
            <a:r>
              <a:rPr lang="en-US" sz="2000" dirty="0">
                <a:solidFill>
                  <a:schemeClr val="tx1"/>
                </a:solidFill>
                <a:effectLst/>
              </a:rPr>
              <a:t> is a social media platform often described as </a:t>
            </a:r>
            <a:r>
              <a:rPr lang="en-US" sz="2000" dirty="0" smtClean="0">
                <a:solidFill>
                  <a:schemeClr val="tx1"/>
                </a:solidFill>
                <a:effectLst/>
              </a:rPr>
              <a:t>“</a:t>
            </a:r>
            <a:r>
              <a:rPr lang="en-US" sz="2000" i="1" dirty="0" smtClean="0">
                <a:solidFill>
                  <a:schemeClr val="tx1"/>
                </a:solidFill>
                <a:effectLst/>
              </a:rPr>
              <a:t>Facebook for the classroom</a:t>
            </a:r>
            <a:r>
              <a:rPr lang="en-US" sz="2000" dirty="0" smtClean="0">
                <a:solidFill>
                  <a:schemeClr val="tx1"/>
                </a:solidFill>
                <a:effectLst/>
              </a:rPr>
              <a:t>”</a:t>
            </a:r>
            <a:r>
              <a:rPr lang="en-US" sz="2000" dirty="0">
                <a:solidFill>
                  <a:schemeClr val="tx1"/>
                </a:solidFill>
                <a:effectLst/>
              </a:rPr>
              <a:t>. The </a:t>
            </a:r>
            <a:r>
              <a:rPr lang="en-US" sz="2000" dirty="0" err="1">
                <a:solidFill>
                  <a:schemeClr val="tx1"/>
                </a:solidFill>
                <a:effectLst/>
              </a:rPr>
              <a:t>Edmodo</a:t>
            </a:r>
            <a:r>
              <a:rPr lang="en-US" sz="2000" dirty="0">
                <a:solidFill>
                  <a:schemeClr val="tx1"/>
                </a:solidFill>
                <a:effectLst/>
              </a:rPr>
              <a:t> network enables teachers to share content, distribute quizzes, assignments, and manage communication with students, colleagues, and parents.</a:t>
            </a:r>
            <a:endParaRPr lang="en-US" sz="2000" dirty="0" smtClean="0">
              <a:solidFill>
                <a:schemeClr val="tx1"/>
              </a:solidFill>
              <a:effectLst/>
            </a:endParaRPr>
          </a:p>
          <a:p>
            <a:pPr marL="0" indent="0" algn="ctr">
              <a:buNone/>
            </a:pPr>
            <a:endParaRPr lang="en-US" dirty="0">
              <a:effectLst/>
            </a:endParaRPr>
          </a:p>
          <a:p>
            <a:pPr marL="0" indent="0" algn="ctr">
              <a:buNone/>
            </a:pPr>
            <a:endParaRPr lang="en-US" dirty="0" smtClean="0">
              <a:effectLst/>
            </a:endParaRPr>
          </a:p>
          <a:p>
            <a:pPr marL="0" indent="0" algn="ctr">
              <a:buNone/>
            </a:pPr>
            <a:endParaRPr lang="en-US" dirty="0" smtClean="0">
              <a:effectLst/>
            </a:endParaRPr>
          </a:p>
          <a:p>
            <a:pPr marL="0" indent="0" algn="ctr">
              <a:buNone/>
            </a:pPr>
            <a:endParaRPr lang="en-US" dirty="0" smtClean="0">
              <a:effectLst/>
            </a:endParaRPr>
          </a:p>
          <a:p>
            <a:pPr marL="0" indent="0" algn="ctr">
              <a:buNone/>
            </a:pPr>
            <a:endParaRPr lang="en-US" dirty="0">
              <a:effectLst/>
            </a:endParaRPr>
          </a:p>
          <a:p>
            <a:pPr marL="0" indent="0" algn="ctr">
              <a:buNone/>
            </a:pPr>
            <a:r>
              <a:rPr lang="en-US" sz="2200" dirty="0" smtClean="0">
                <a:effectLst/>
                <a:hlinkClick r:id="rId4"/>
              </a:rPr>
              <a:t>Video Overview of Edmodo</a:t>
            </a:r>
            <a:r>
              <a:rPr lang="en-US" sz="2200" dirty="0">
                <a:effectLst/>
              </a:rPr>
              <a:t> </a:t>
            </a:r>
            <a:r>
              <a:rPr lang="en-US" sz="2200" dirty="0" smtClean="0">
                <a:effectLst/>
              </a:rPr>
              <a:t>| </a:t>
            </a:r>
            <a:r>
              <a:rPr lang="en-US" sz="2200" b="1" dirty="0" smtClean="0">
                <a:hlinkClick r:id="rId5"/>
              </a:rPr>
              <a:t>Teachers Guide to Edmodo</a:t>
            </a:r>
            <a:endParaRPr lang="en-US" sz="2200" b="1" dirty="0"/>
          </a:p>
        </p:txBody>
      </p:sp>
      <p:pic>
        <p:nvPicPr>
          <p:cNvPr id="4" name="Picture 3"/>
          <p:cNvPicPr>
            <a:picLocks noChangeAspect="1"/>
          </p:cNvPicPr>
          <p:nvPr/>
        </p:nvPicPr>
        <p:blipFill>
          <a:blip r:embed="rId6"/>
          <a:stretch>
            <a:fillRect/>
          </a:stretch>
        </p:blipFill>
        <p:spPr>
          <a:xfrm>
            <a:off x="2984500" y="3396105"/>
            <a:ext cx="3162300" cy="2565400"/>
          </a:xfrm>
          <a:prstGeom prst="rect">
            <a:avLst/>
          </a:prstGeom>
        </p:spPr>
      </p:pic>
    </p:spTree>
    <p:extLst>
      <p:ext uri="{BB962C8B-B14F-4D97-AF65-F5344CB8AC3E}">
        <p14:creationId xmlns:p14="http://schemas.microsoft.com/office/powerpoint/2010/main" val="428146576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406" y="51098"/>
            <a:ext cx="8422006" cy="1143000"/>
          </a:xfrm>
        </p:spPr>
        <p:txBody>
          <a:bodyPr/>
          <a:lstStyle/>
          <a:p>
            <a:r>
              <a:rPr lang="en-US" dirty="0" smtClean="0">
                <a:solidFill>
                  <a:srgbClr val="D1282E"/>
                </a:solidFill>
              </a:rPr>
              <a:t>Using </a:t>
            </a:r>
            <a:r>
              <a:rPr lang="en-US" dirty="0" err="1" smtClean="0">
                <a:solidFill>
                  <a:srgbClr val="D1282E"/>
                </a:solidFill>
              </a:rPr>
              <a:t>Edmodo</a:t>
            </a:r>
            <a:r>
              <a:rPr lang="en-US" dirty="0" smtClean="0">
                <a:solidFill>
                  <a:srgbClr val="D1282E"/>
                </a:solidFill>
              </a:rPr>
              <a:t> to Assess PBL</a:t>
            </a:r>
            <a:endParaRPr lang="en-US" dirty="0">
              <a:solidFill>
                <a:srgbClr val="D1282E"/>
              </a:solidFill>
            </a:endParaRPr>
          </a:p>
        </p:txBody>
      </p:sp>
      <p:sp>
        <p:nvSpPr>
          <p:cNvPr id="3" name="Content Placeholder 2"/>
          <p:cNvSpPr>
            <a:spLocks noGrp="1"/>
          </p:cNvSpPr>
          <p:nvPr>
            <p:ph idx="1"/>
          </p:nvPr>
        </p:nvSpPr>
        <p:spPr>
          <a:xfrm>
            <a:off x="15118" y="1405994"/>
            <a:ext cx="5322347" cy="5336729"/>
          </a:xfrm>
        </p:spPr>
        <p:txBody>
          <a:bodyPr>
            <a:normAutofit lnSpcReduction="10000"/>
          </a:bodyPr>
          <a:lstStyle/>
          <a:p>
            <a:r>
              <a:rPr lang="en-US" sz="2800" b="1" dirty="0" smtClean="0">
                <a:hlinkClick r:id="rId3"/>
              </a:rPr>
              <a:t>20 Ways To Use Edmodo</a:t>
            </a:r>
            <a:endParaRPr lang="en-US" sz="2800" b="1" dirty="0" smtClean="0"/>
          </a:p>
          <a:p>
            <a:r>
              <a:rPr lang="en-US" sz="2800" b="1" dirty="0" smtClean="0"/>
              <a:t>Blog Post- </a:t>
            </a:r>
            <a:r>
              <a:rPr lang="en-US" sz="2800" b="1" i="1" dirty="0" smtClean="0">
                <a:hlinkClick r:id="rId4"/>
              </a:rPr>
              <a:t>How does Edmodo support PBL?</a:t>
            </a:r>
            <a:r>
              <a:rPr lang="en-US" sz="2800" b="1" i="1" dirty="0" smtClean="0"/>
              <a:t> b</a:t>
            </a:r>
            <a:r>
              <a:rPr lang="en-US" sz="2800" b="1" dirty="0" smtClean="0"/>
              <a:t>y </a:t>
            </a:r>
            <a:r>
              <a:rPr lang="en-US" sz="2800" b="1" dirty="0" err="1" smtClean="0"/>
              <a:t>Dayna</a:t>
            </a:r>
            <a:r>
              <a:rPr lang="en-US" sz="2800" b="1" dirty="0" smtClean="0"/>
              <a:t> </a:t>
            </a:r>
            <a:r>
              <a:rPr lang="en-US" sz="2800" b="1" dirty="0" err="1" smtClean="0"/>
              <a:t>Laur</a:t>
            </a:r>
            <a:r>
              <a:rPr lang="en-US" sz="2800" b="1" dirty="0"/>
              <a:t>  </a:t>
            </a:r>
            <a:r>
              <a:rPr lang="en-US" sz="2800" b="1" dirty="0" smtClean="0"/>
              <a:t>             </a:t>
            </a:r>
            <a:r>
              <a:rPr lang="en-US" sz="2000" b="1" i="1" dirty="0" smtClean="0"/>
              <a:t>(</a:t>
            </a:r>
            <a:r>
              <a:rPr lang="en-US" sz="2000" b="1" i="1" dirty="0"/>
              <a:t>The Project and </a:t>
            </a:r>
            <a:r>
              <a:rPr lang="en-US" sz="2000" b="1" i="1" dirty="0" err="1"/>
              <a:t>Edmodo</a:t>
            </a:r>
            <a:r>
              <a:rPr lang="en-US" sz="2000" b="1" i="1" dirty="0"/>
              <a:t> as </a:t>
            </a:r>
            <a:r>
              <a:rPr lang="en-US" sz="2000" b="1" i="1" dirty="0" smtClean="0"/>
              <a:t>Support)</a:t>
            </a:r>
          </a:p>
          <a:p>
            <a:r>
              <a:rPr lang="en-US" sz="2800" b="1" dirty="0" smtClean="0"/>
              <a:t>BIE Blog- </a:t>
            </a:r>
            <a:r>
              <a:rPr lang="en-US" sz="2800" b="1" i="1" dirty="0" smtClean="0">
                <a:hlinkClick r:id="rId5"/>
              </a:rPr>
              <a:t>Edmodo</a:t>
            </a:r>
            <a:r>
              <a:rPr lang="en-US" sz="2800" b="1" i="1" dirty="0">
                <a:hlinkClick r:id="rId5"/>
              </a:rPr>
              <a:t>: The Classroom Hub for Project-Based </a:t>
            </a:r>
            <a:r>
              <a:rPr lang="en-US" sz="2800" b="1" i="1" dirty="0" smtClean="0">
                <a:hlinkClick r:id="rId5"/>
              </a:rPr>
              <a:t>Learning</a:t>
            </a:r>
            <a:endParaRPr lang="en-US" sz="2800" b="1" i="1" dirty="0" smtClean="0"/>
          </a:p>
          <a:p>
            <a:r>
              <a:rPr lang="en-US" sz="2800" b="1" dirty="0" err="1" smtClean="0"/>
              <a:t>Edmodo</a:t>
            </a:r>
            <a:r>
              <a:rPr lang="en-US" sz="2800" b="1" dirty="0" smtClean="0"/>
              <a:t> Project Based Learning Community</a:t>
            </a:r>
          </a:p>
          <a:p>
            <a:pPr algn="ctr"/>
            <a:endParaRPr lang="en-US" sz="3200" b="1" dirty="0"/>
          </a:p>
        </p:txBody>
      </p:sp>
      <p:pic>
        <p:nvPicPr>
          <p:cNvPr id="5" name="Picture 4" descr="Screen Shot 2015-10-13 at 6.32.48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56022" y="4495959"/>
            <a:ext cx="3568390" cy="2246764"/>
          </a:xfrm>
          <a:prstGeom prst="rect">
            <a:avLst/>
          </a:prstGeom>
        </p:spPr>
      </p:pic>
    </p:spTree>
    <p:extLst>
      <p:ext uri="{BB962C8B-B14F-4D97-AF65-F5344CB8AC3E}">
        <p14:creationId xmlns:p14="http://schemas.microsoft.com/office/powerpoint/2010/main" val="291677704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2277"/>
            <a:ext cx="9144000" cy="1143000"/>
          </a:xfrm>
        </p:spPr>
        <p:txBody>
          <a:bodyPr/>
          <a:lstStyle/>
          <a:p>
            <a:r>
              <a:rPr lang="en-US" sz="4000" dirty="0">
                <a:solidFill>
                  <a:srgbClr val="D1282E"/>
                </a:solidFill>
              </a:rPr>
              <a:t>Formative </a:t>
            </a:r>
            <a:r>
              <a:rPr lang="en-US" sz="4000" dirty="0" smtClean="0">
                <a:solidFill>
                  <a:srgbClr val="D1282E"/>
                </a:solidFill>
              </a:rPr>
              <a:t>Strategy</a:t>
            </a:r>
            <a:r>
              <a:rPr lang="en-US" sz="4000" dirty="0">
                <a:solidFill>
                  <a:srgbClr val="D1282E"/>
                </a:solidFill>
              </a:rPr>
              <a:t>- </a:t>
            </a:r>
            <a:r>
              <a:rPr lang="en-US" sz="4000" dirty="0" smtClean="0">
                <a:solidFill>
                  <a:srgbClr val="D1282E"/>
                </a:solidFill>
              </a:rPr>
              <a:t/>
            </a:r>
            <a:br>
              <a:rPr lang="en-US" sz="4000" dirty="0" smtClean="0">
                <a:solidFill>
                  <a:srgbClr val="D1282E"/>
                </a:solidFill>
              </a:rPr>
            </a:br>
            <a:r>
              <a:rPr lang="en-US" sz="4000" dirty="0" smtClean="0">
                <a:solidFill>
                  <a:srgbClr val="D1282E"/>
                </a:solidFill>
              </a:rPr>
              <a:t>Discussion Boards</a:t>
            </a:r>
            <a:r>
              <a:rPr lang="en-US" sz="4000" dirty="0">
                <a:solidFill>
                  <a:srgbClr val="D1282E"/>
                </a:solidFill>
              </a:rPr>
              <a:t/>
            </a:r>
            <a:br>
              <a:rPr lang="en-US" sz="4000" dirty="0">
                <a:solidFill>
                  <a:srgbClr val="D1282E"/>
                </a:solidFill>
              </a:rPr>
            </a:br>
            <a:r>
              <a:rPr lang="en-US" sz="3600" dirty="0" err="1" smtClean="0">
                <a:solidFill>
                  <a:srgbClr val="FFFFFF"/>
                </a:solidFill>
              </a:rPr>
              <a:t>Padlet</a:t>
            </a:r>
            <a:r>
              <a:rPr lang="en-US" sz="3600" dirty="0" smtClean="0">
                <a:solidFill>
                  <a:srgbClr val="FFFFFF"/>
                </a:solidFill>
              </a:rPr>
              <a:t>: </a:t>
            </a:r>
            <a:r>
              <a:rPr lang="en-US" sz="3600" dirty="0" smtClean="0">
                <a:solidFill>
                  <a:srgbClr val="D1282E"/>
                </a:solidFill>
                <a:hlinkClick r:id="rId3"/>
              </a:rPr>
              <a:t>www.padlet.com</a:t>
            </a:r>
            <a:r>
              <a:rPr lang="en-US" dirty="0" smtClean="0">
                <a:solidFill>
                  <a:srgbClr val="D1282E"/>
                </a:solidFill>
              </a:rPr>
              <a:t> </a:t>
            </a:r>
            <a:endParaRPr lang="en-US" dirty="0">
              <a:solidFill>
                <a:srgbClr val="D1282E"/>
              </a:solidFill>
            </a:endParaRPr>
          </a:p>
        </p:txBody>
      </p:sp>
      <p:sp>
        <p:nvSpPr>
          <p:cNvPr id="3" name="Content Placeholder 2"/>
          <p:cNvSpPr>
            <a:spLocks noGrp="1"/>
          </p:cNvSpPr>
          <p:nvPr>
            <p:ph idx="1"/>
          </p:nvPr>
        </p:nvSpPr>
        <p:spPr>
          <a:xfrm>
            <a:off x="347767" y="2206434"/>
            <a:ext cx="8452246" cy="2241120"/>
          </a:xfrm>
        </p:spPr>
        <p:txBody>
          <a:bodyPr/>
          <a:lstStyle/>
          <a:p>
            <a:pPr marL="0" indent="0" algn="ctr">
              <a:buNone/>
            </a:pPr>
            <a:r>
              <a:rPr lang="en-US" dirty="0" err="1">
                <a:solidFill>
                  <a:schemeClr val="tx1"/>
                </a:solidFill>
              </a:rPr>
              <a:t>Padlet</a:t>
            </a:r>
            <a:r>
              <a:rPr lang="en-US" dirty="0">
                <a:solidFill>
                  <a:schemeClr val="tx1"/>
                </a:solidFill>
              </a:rPr>
              <a:t> is a virtual wall that allows people to </a:t>
            </a:r>
            <a:r>
              <a:rPr lang="en-US" dirty="0" smtClean="0">
                <a:solidFill>
                  <a:schemeClr val="tx1"/>
                </a:solidFill>
              </a:rPr>
              <a:t>post </a:t>
            </a:r>
            <a:r>
              <a:rPr lang="en-US" dirty="0">
                <a:solidFill>
                  <a:schemeClr val="tx1"/>
                </a:solidFill>
              </a:rPr>
              <a:t>any content (e.g. images, videos, documents, text) </a:t>
            </a:r>
            <a:r>
              <a:rPr lang="en-US" dirty="0" smtClean="0">
                <a:solidFill>
                  <a:schemeClr val="tx1"/>
                </a:solidFill>
              </a:rPr>
              <a:t>as a way to express</a:t>
            </a:r>
            <a:r>
              <a:rPr lang="en-US" dirty="0">
                <a:solidFill>
                  <a:schemeClr val="tx1"/>
                </a:solidFill>
              </a:rPr>
              <a:t> </a:t>
            </a:r>
            <a:r>
              <a:rPr lang="en-US" dirty="0" smtClean="0">
                <a:solidFill>
                  <a:schemeClr val="tx1"/>
                </a:solidFill>
              </a:rPr>
              <a:t>ideas and/or communicate information.  </a:t>
            </a:r>
            <a:r>
              <a:rPr lang="en-US" dirty="0" err="1" smtClean="0">
                <a:solidFill>
                  <a:schemeClr val="tx1"/>
                </a:solidFill>
              </a:rPr>
              <a:t>Padlet</a:t>
            </a:r>
            <a:r>
              <a:rPr lang="en-US" dirty="0" smtClean="0">
                <a:solidFill>
                  <a:schemeClr val="tx1"/>
                </a:solidFill>
              </a:rPr>
              <a:t> is a collaborative tool that enables users to work with </a:t>
            </a:r>
            <a:r>
              <a:rPr lang="en-US" dirty="0">
                <a:solidFill>
                  <a:schemeClr val="tx1"/>
                </a:solidFill>
              </a:rPr>
              <a:t>anyone, from any device.</a:t>
            </a:r>
          </a:p>
        </p:txBody>
      </p:sp>
      <p:pic>
        <p:nvPicPr>
          <p:cNvPr id="4" name="Picture 3"/>
          <p:cNvPicPr>
            <a:picLocks noChangeAspect="1"/>
          </p:cNvPicPr>
          <p:nvPr/>
        </p:nvPicPr>
        <p:blipFill>
          <a:blip r:embed="rId4"/>
          <a:stretch>
            <a:fillRect/>
          </a:stretch>
        </p:blipFill>
        <p:spPr>
          <a:xfrm>
            <a:off x="3422223" y="4447554"/>
            <a:ext cx="2293054" cy="2258046"/>
          </a:xfrm>
          <a:prstGeom prst="rect">
            <a:avLst/>
          </a:prstGeom>
        </p:spPr>
      </p:pic>
    </p:spTree>
    <p:extLst>
      <p:ext uri="{BB962C8B-B14F-4D97-AF65-F5344CB8AC3E}">
        <p14:creationId xmlns:p14="http://schemas.microsoft.com/office/powerpoint/2010/main" val="114794106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65" y="35748"/>
            <a:ext cx="8497608" cy="1143000"/>
          </a:xfrm>
        </p:spPr>
        <p:txBody>
          <a:bodyPr/>
          <a:lstStyle/>
          <a:p>
            <a:r>
              <a:rPr lang="en-US" dirty="0" smtClean="0">
                <a:solidFill>
                  <a:srgbClr val="D1282E"/>
                </a:solidFill>
              </a:rPr>
              <a:t>Using </a:t>
            </a:r>
            <a:r>
              <a:rPr lang="en-US" dirty="0" err="1" smtClean="0">
                <a:solidFill>
                  <a:srgbClr val="D1282E"/>
                </a:solidFill>
              </a:rPr>
              <a:t>Padlet</a:t>
            </a:r>
            <a:r>
              <a:rPr lang="en-US" dirty="0" smtClean="0">
                <a:solidFill>
                  <a:srgbClr val="D1282E"/>
                </a:solidFill>
              </a:rPr>
              <a:t> to Assess PBL</a:t>
            </a:r>
            <a:endParaRPr lang="en-US" dirty="0">
              <a:solidFill>
                <a:srgbClr val="D1282E"/>
              </a:solidFill>
            </a:endParaRPr>
          </a:p>
        </p:txBody>
      </p:sp>
      <p:sp>
        <p:nvSpPr>
          <p:cNvPr id="3" name="Content Placeholder 2"/>
          <p:cNvSpPr>
            <a:spLocks noGrp="1"/>
          </p:cNvSpPr>
          <p:nvPr>
            <p:ph idx="1"/>
          </p:nvPr>
        </p:nvSpPr>
        <p:spPr>
          <a:xfrm>
            <a:off x="150381" y="1178748"/>
            <a:ext cx="8822352" cy="5679251"/>
          </a:xfrm>
        </p:spPr>
        <p:txBody>
          <a:bodyPr>
            <a:normAutofit fontScale="92500" lnSpcReduction="10000"/>
          </a:bodyPr>
          <a:lstStyle/>
          <a:p>
            <a:r>
              <a:rPr lang="en-US" sz="2800" dirty="0" err="1" smtClean="0">
                <a:solidFill>
                  <a:srgbClr val="000000"/>
                </a:solidFill>
              </a:rPr>
              <a:t>Padlet</a:t>
            </a:r>
            <a:r>
              <a:rPr lang="en-US" sz="2800" dirty="0" smtClean="0">
                <a:solidFill>
                  <a:srgbClr val="000000"/>
                </a:solidFill>
              </a:rPr>
              <a:t> for Monitoring Progress</a:t>
            </a:r>
          </a:p>
          <a:p>
            <a:pPr lvl="1"/>
            <a:r>
              <a:rPr lang="en-US" sz="2600" i="1" dirty="0" smtClean="0">
                <a:hlinkClick r:id="rId3"/>
              </a:rPr>
              <a:t>FETC 2015 Highlight: Technology Tools for Project-Based Learning and Student Collaboration</a:t>
            </a:r>
            <a:endParaRPr lang="en-US" sz="2600" i="1" dirty="0" smtClean="0"/>
          </a:p>
          <a:p>
            <a:pPr lvl="2"/>
            <a:r>
              <a:rPr lang="en-US" sz="2400" dirty="0" smtClean="0">
                <a:solidFill>
                  <a:srgbClr val="FFFFFF"/>
                </a:solidFill>
              </a:rPr>
              <a:t>Create </a:t>
            </a:r>
            <a:r>
              <a:rPr lang="en-US" sz="2400" dirty="0">
                <a:solidFill>
                  <a:srgbClr val="FFFFFF"/>
                </a:solidFill>
              </a:rPr>
              <a:t>a project wall on which student can share to-do lists, project updates, and feedback</a:t>
            </a:r>
            <a:endParaRPr lang="en-US" sz="2400" dirty="0" smtClean="0">
              <a:solidFill>
                <a:srgbClr val="FFFFFF"/>
              </a:solidFill>
            </a:endParaRPr>
          </a:p>
          <a:p>
            <a:pPr lvl="1"/>
            <a:r>
              <a:rPr lang="en-US" sz="2600" dirty="0" smtClean="0">
                <a:solidFill>
                  <a:srgbClr val="000000"/>
                </a:solidFill>
                <a:hlinkClick r:id="rId4"/>
              </a:rPr>
              <a:t>Reinventing Project-Based Learning by Suzie Boss </a:t>
            </a:r>
            <a:r>
              <a:rPr lang="en-US" sz="2600" i="1" dirty="0" smtClean="0">
                <a:hlinkClick r:id="rId4"/>
              </a:rPr>
              <a:t>(</a:t>
            </a:r>
            <a:r>
              <a:rPr lang="en-US" sz="2600" i="1" dirty="0" err="1" smtClean="0">
                <a:hlinkClick r:id="rId4"/>
              </a:rPr>
              <a:t>Chpt</a:t>
            </a:r>
            <a:r>
              <a:rPr lang="en-US" sz="2600" i="1" dirty="0" smtClean="0">
                <a:hlinkClick r:id="rId4"/>
              </a:rPr>
              <a:t>. 7, p. 147)</a:t>
            </a:r>
            <a:endParaRPr lang="en-US" sz="2600" dirty="0" smtClean="0"/>
          </a:p>
          <a:p>
            <a:pPr lvl="2"/>
            <a:r>
              <a:rPr lang="en-US" sz="2400" dirty="0" smtClean="0"/>
              <a:t>Quick reflection/snapshot of whole class</a:t>
            </a:r>
          </a:p>
          <a:p>
            <a:pPr lvl="2"/>
            <a:r>
              <a:rPr lang="en-US" sz="2400" dirty="0" smtClean="0"/>
              <a:t>Example of whole </a:t>
            </a:r>
            <a:r>
              <a:rPr lang="en-US" sz="2400" dirty="0"/>
              <a:t>class snapshot- </a:t>
            </a:r>
            <a:r>
              <a:rPr lang="en-US" sz="2400" dirty="0">
                <a:hlinkClick r:id="rId5"/>
              </a:rPr>
              <a:t>http://padlet.com/spasquel/</a:t>
            </a:r>
            <a:r>
              <a:rPr lang="en-US" sz="2400" dirty="0" smtClean="0">
                <a:hlinkClick r:id="rId5"/>
              </a:rPr>
              <a:t>PBL</a:t>
            </a:r>
            <a:r>
              <a:rPr lang="en-US" sz="2400" dirty="0" smtClean="0"/>
              <a:t> </a:t>
            </a:r>
          </a:p>
          <a:p>
            <a:r>
              <a:rPr lang="en-US" sz="2800" dirty="0" err="1" smtClean="0">
                <a:solidFill>
                  <a:srgbClr val="000000"/>
                </a:solidFill>
              </a:rPr>
              <a:t>Padlet</a:t>
            </a:r>
            <a:r>
              <a:rPr lang="en-US" sz="2800" dirty="0" smtClean="0">
                <a:solidFill>
                  <a:srgbClr val="000000"/>
                </a:solidFill>
              </a:rPr>
              <a:t> as Digital Product</a:t>
            </a:r>
          </a:p>
          <a:p>
            <a:pPr lvl="1"/>
            <a:r>
              <a:rPr lang="en-US" sz="2600" dirty="0" smtClean="0">
                <a:hlinkClick r:id="rId6"/>
              </a:rPr>
              <a:t>Science Project- “</a:t>
            </a:r>
            <a:r>
              <a:rPr lang="en-US" sz="2600" i="1" dirty="0" smtClean="0">
                <a:hlinkClick r:id="rId6"/>
              </a:rPr>
              <a:t>How Does Mold Grow</a:t>
            </a:r>
            <a:r>
              <a:rPr lang="en-US" sz="2600" dirty="0" smtClean="0">
                <a:hlinkClick r:id="rId6"/>
              </a:rPr>
              <a:t>?”</a:t>
            </a:r>
            <a:endParaRPr lang="en-US" sz="2600" dirty="0" smtClean="0"/>
          </a:p>
          <a:p>
            <a:pPr lvl="2"/>
            <a:r>
              <a:rPr lang="en-US" sz="2400" dirty="0" err="1" smtClean="0"/>
              <a:t>Mutli</a:t>
            </a:r>
            <a:r>
              <a:rPr lang="en-US" sz="2400" dirty="0" smtClean="0"/>
              <a:t>-Media Poster</a:t>
            </a:r>
            <a:endParaRPr lang="en-US" sz="2400" dirty="0"/>
          </a:p>
        </p:txBody>
      </p:sp>
    </p:spTree>
    <p:extLst>
      <p:ext uri="{BB962C8B-B14F-4D97-AF65-F5344CB8AC3E}">
        <p14:creationId xmlns:p14="http://schemas.microsoft.com/office/powerpoint/2010/main" val="351918145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1105827"/>
            <a:ext cx="7583488" cy="1520317"/>
          </a:xfrm>
        </p:spPr>
        <p:txBody>
          <a:bodyPr>
            <a:normAutofit fontScale="90000"/>
          </a:bodyPr>
          <a:lstStyle/>
          <a:p>
            <a:r>
              <a:rPr lang="en-US" sz="4900" dirty="0">
                <a:solidFill>
                  <a:srgbClr val="D1282E"/>
                </a:solidFill>
              </a:rPr>
              <a:t>Formative Strategy- </a:t>
            </a:r>
            <a:br>
              <a:rPr lang="en-US" sz="4900" dirty="0">
                <a:solidFill>
                  <a:srgbClr val="D1282E"/>
                </a:solidFill>
              </a:rPr>
            </a:br>
            <a:r>
              <a:rPr lang="en-US" sz="4900" dirty="0" smtClean="0">
                <a:solidFill>
                  <a:srgbClr val="D1282E"/>
                </a:solidFill>
              </a:rPr>
              <a:t>Digital Portfolio</a:t>
            </a:r>
            <a:br>
              <a:rPr lang="en-US" sz="4900" dirty="0" smtClean="0">
                <a:solidFill>
                  <a:srgbClr val="D1282E"/>
                </a:solidFill>
              </a:rPr>
            </a:br>
            <a:r>
              <a:rPr lang="en-US" sz="4400" dirty="0" err="1" smtClean="0">
                <a:solidFill>
                  <a:srgbClr val="FFFFFF"/>
                </a:solidFill>
              </a:rPr>
              <a:t>LiveBinders</a:t>
            </a:r>
            <a:r>
              <a:rPr lang="en-US" sz="4400" dirty="0" smtClean="0">
                <a:solidFill>
                  <a:srgbClr val="FFFFFF"/>
                </a:solidFill>
              </a:rPr>
              <a:t>: </a:t>
            </a:r>
            <a:r>
              <a:rPr lang="en-US" sz="4000" dirty="0" smtClean="0">
                <a:latin typeface="Calibri"/>
                <a:cs typeface="Calibri"/>
                <a:hlinkClick r:id="rId3"/>
              </a:rPr>
              <a:t>www.livebinders.com</a:t>
            </a:r>
            <a:r>
              <a:rPr lang="en-US" sz="4000" dirty="0" smtClean="0">
                <a:latin typeface="Calibri"/>
                <a:cs typeface="Calibri"/>
              </a:rPr>
              <a:t> </a:t>
            </a:r>
            <a:r>
              <a:rPr lang="en-US" sz="4000" dirty="0">
                <a:latin typeface="Calibri"/>
                <a:cs typeface="Calibri"/>
              </a:rPr>
              <a:t/>
            </a:r>
            <a:br>
              <a:rPr lang="en-US" sz="4000" dirty="0">
                <a:latin typeface="Calibri"/>
                <a:cs typeface="Calibri"/>
              </a:rPr>
            </a:br>
            <a:r>
              <a:rPr lang="en-US" sz="6700" dirty="0" smtClean="0">
                <a:solidFill>
                  <a:schemeClr val="tx2"/>
                </a:solidFill>
              </a:rPr>
              <a:t/>
            </a:r>
            <a:br>
              <a:rPr lang="en-US" sz="6700" dirty="0" smtClean="0">
                <a:solidFill>
                  <a:schemeClr val="tx2"/>
                </a:solidFill>
              </a:rPr>
            </a:br>
            <a:endParaRPr lang="en-US" sz="4000" dirty="0">
              <a:solidFill>
                <a:schemeClr val="tx2"/>
              </a:solidFill>
              <a:latin typeface="Calibri"/>
              <a:cs typeface="Calibri"/>
            </a:endParaRPr>
          </a:p>
        </p:txBody>
      </p:sp>
      <p:sp>
        <p:nvSpPr>
          <p:cNvPr id="3" name="Content Placeholder 2"/>
          <p:cNvSpPr>
            <a:spLocks noGrp="1"/>
          </p:cNvSpPr>
          <p:nvPr>
            <p:ph idx="1"/>
          </p:nvPr>
        </p:nvSpPr>
        <p:spPr>
          <a:xfrm>
            <a:off x="955675" y="2392606"/>
            <a:ext cx="7232650" cy="1700143"/>
          </a:xfrm>
        </p:spPr>
        <p:txBody>
          <a:bodyPr/>
          <a:lstStyle/>
          <a:p>
            <a:pPr marL="0" indent="0" algn="ctr">
              <a:buNone/>
            </a:pPr>
            <a:r>
              <a:rPr lang="en-US" dirty="0" err="1" smtClean="0">
                <a:solidFill>
                  <a:schemeClr val="tx1"/>
                </a:solidFill>
                <a:latin typeface="Calibri"/>
                <a:cs typeface="Calibri"/>
              </a:rPr>
              <a:t>LiveBinders</a:t>
            </a:r>
            <a:r>
              <a:rPr lang="en-US" dirty="0" smtClean="0">
                <a:solidFill>
                  <a:schemeClr val="tx1"/>
                </a:solidFill>
                <a:latin typeface="Calibri"/>
                <a:cs typeface="Calibri"/>
              </a:rPr>
              <a:t> </a:t>
            </a:r>
            <a:r>
              <a:rPr lang="en-US" dirty="0">
                <a:solidFill>
                  <a:schemeClr val="tx1"/>
                </a:solidFill>
                <a:latin typeface="Calibri"/>
                <a:cs typeface="Calibri"/>
              </a:rPr>
              <a:t>is a digital 3-ring binder that you can put virtually anything into; webpage, PDF, document, image, or video. Everything is organized by tab and you can even have </a:t>
            </a:r>
            <a:r>
              <a:rPr lang="en-US" dirty="0" smtClean="0">
                <a:solidFill>
                  <a:schemeClr val="tx1"/>
                </a:solidFill>
                <a:latin typeface="Calibri"/>
                <a:cs typeface="Calibri"/>
              </a:rPr>
              <a:t>sub-tabs </a:t>
            </a:r>
            <a:r>
              <a:rPr lang="en-US" dirty="0">
                <a:solidFill>
                  <a:schemeClr val="tx1"/>
                </a:solidFill>
                <a:latin typeface="Calibri"/>
                <a:cs typeface="Calibri"/>
              </a:rPr>
              <a:t>within those tabs.</a:t>
            </a:r>
          </a:p>
        </p:txBody>
      </p:sp>
      <p:pic>
        <p:nvPicPr>
          <p:cNvPr id="5" name="Picture 4" descr="livebinder.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8493" y="4336961"/>
            <a:ext cx="3898946" cy="2322553"/>
          </a:xfrm>
          <a:prstGeom prst="rect">
            <a:avLst/>
          </a:prstGeom>
        </p:spPr>
      </p:pic>
    </p:spTree>
    <p:extLst>
      <p:ext uri="{BB962C8B-B14F-4D97-AF65-F5344CB8AC3E}">
        <p14:creationId xmlns:p14="http://schemas.microsoft.com/office/powerpoint/2010/main" val="241076143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748"/>
            <a:ext cx="9144000" cy="1143000"/>
          </a:xfrm>
        </p:spPr>
        <p:txBody>
          <a:bodyPr/>
          <a:lstStyle/>
          <a:p>
            <a:r>
              <a:rPr lang="en-US" sz="4000" dirty="0" smtClean="0">
                <a:solidFill>
                  <a:srgbClr val="D1282E"/>
                </a:solidFill>
              </a:rPr>
              <a:t>Using </a:t>
            </a:r>
            <a:r>
              <a:rPr lang="en-US" sz="4000" dirty="0" err="1" smtClean="0">
                <a:solidFill>
                  <a:srgbClr val="D1282E"/>
                </a:solidFill>
              </a:rPr>
              <a:t>Livebinders</a:t>
            </a:r>
            <a:r>
              <a:rPr lang="en-US" sz="4000" dirty="0" smtClean="0">
                <a:solidFill>
                  <a:srgbClr val="D1282E"/>
                </a:solidFill>
              </a:rPr>
              <a:t> to Assess PBL</a:t>
            </a:r>
            <a:endParaRPr lang="en-US" sz="4000" dirty="0">
              <a:solidFill>
                <a:srgbClr val="D1282E"/>
              </a:solidFill>
            </a:endParaRPr>
          </a:p>
        </p:txBody>
      </p:sp>
      <p:sp>
        <p:nvSpPr>
          <p:cNvPr id="3" name="Content Placeholder 2"/>
          <p:cNvSpPr>
            <a:spLocks noGrp="1"/>
          </p:cNvSpPr>
          <p:nvPr>
            <p:ph idx="1"/>
          </p:nvPr>
        </p:nvSpPr>
        <p:spPr>
          <a:xfrm>
            <a:off x="150381" y="1002694"/>
            <a:ext cx="8822352" cy="5855306"/>
          </a:xfrm>
        </p:spPr>
        <p:txBody>
          <a:bodyPr>
            <a:normAutofit fontScale="92500" lnSpcReduction="10000"/>
          </a:bodyPr>
          <a:lstStyle/>
          <a:p>
            <a:pPr marL="0" indent="0" algn="ctr">
              <a:buNone/>
            </a:pPr>
            <a:r>
              <a:rPr lang="en-US" sz="1800" dirty="0">
                <a:solidFill>
                  <a:srgbClr val="000000"/>
                </a:solidFill>
                <a:effectLst/>
              </a:rPr>
              <a:t>Portfolios may contain a variety of items (called artifacts):  rough drafts, graded assignments, papers, showcase pieces, </a:t>
            </a:r>
            <a:r>
              <a:rPr lang="en-US" sz="1800" dirty="0" smtClean="0">
                <a:solidFill>
                  <a:srgbClr val="000000"/>
                </a:solidFill>
                <a:effectLst/>
              </a:rPr>
              <a:t>critiques </a:t>
            </a:r>
            <a:r>
              <a:rPr lang="en-US" sz="1800" dirty="0">
                <a:solidFill>
                  <a:srgbClr val="000000"/>
                </a:solidFill>
                <a:effectLst/>
              </a:rPr>
              <a:t>or summaries of reading, self reflection pieces, </a:t>
            </a:r>
            <a:r>
              <a:rPr lang="en-US" sz="1800" dirty="0" smtClean="0">
                <a:solidFill>
                  <a:srgbClr val="000000"/>
                </a:solidFill>
                <a:effectLst/>
              </a:rPr>
              <a:t>journal </a:t>
            </a:r>
            <a:r>
              <a:rPr lang="en-US" sz="1800" dirty="0">
                <a:solidFill>
                  <a:srgbClr val="000000"/>
                </a:solidFill>
                <a:effectLst/>
              </a:rPr>
              <a:t>entries, peer responses, </a:t>
            </a:r>
            <a:r>
              <a:rPr lang="en-US" sz="1800" dirty="0" smtClean="0">
                <a:solidFill>
                  <a:srgbClr val="000000"/>
                </a:solidFill>
                <a:effectLst/>
              </a:rPr>
              <a:t>pictures/graphics, </a:t>
            </a:r>
            <a:r>
              <a:rPr lang="en-US" sz="1800" dirty="0">
                <a:solidFill>
                  <a:srgbClr val="000000"/>
                </a:solidFill>
                <a:effectLst/>
              </a:rPr>
              <a:t>video, resources </a:t>
            </a:r>
            <a:r>
              <a:rPr lang="en-US" sz="1800" dirty="0" err="1">
                <a:solidFill>
                  <a:srgbClr val="000000"/>
                </a:solidFill>
                <a:effectLst/>
              </a:rPr>
              <a:t>used,</a:t>
            </a:r>
            <a:r>
              <a:rPr lang="en-US" sz="1800" dirty="0" err="1" smtClean="0">
                <a:solidFill>
                  <a:srgbClr val="000000"/>
                </a:solidFill>
                <a:effectLst/>
              </a:rPr>
              <a:t>spreadsheets</a:t>
            </a:r>
            <a:r>
              <a:rPr lang="en-US" sz="1800" dirty="0">
                <a:solidFill>
                  <a:srgbClr val="000000"/>
                </a:solidFill>
                <a:effectLst/>
              </a:rPr>
              <a:t>, </a:t>
            </a:r>
            <a:r>
              <a:rPr lang="en-US" sz="1800" dirty="0" smtClean="0">
                <a:solidFill>
                  <a:srgbClr val="000000"/>
                </a:solidFill>
                <a:effectLst/>
              </a:rPr>
              <a:t>etc.</a:t>
            </a:r>
          </a:p>
          <a:p>
            <a:pPr marL="0" indent="0">
              <a:buNone/>
            </a:pPr>
            <a:r>
              <a:rPr lang="en-US" sz="2000" b="1" dirty="0">
                <a:effectLst/>
              </a:rPr>
              <a:t>Benefits of Using Portfolios in the Classroom</a:t>
            </a:r>
            <a:r>
              <a:rPr lang="en-US" sz="2000" dirty="0">
                <a:effectLst/>
              </a:rPr>
              <a:t> </a:t>
            </a:r>
          </a:p>
          <a:p>
            <a:pPr lvl="0">
              <a:lnSpc>
                <a:spcPct val="70000"/>
              </a:lnSpc>
            </a:pPr>
            <a:r>
              <a:rPr lang="en-US" sz="1800" dirty="0" smtClean="0">
                <a:effectLst/>
              </a:rPr>
              <a:t>They </a:t>
            </a:r>
            <a:r>
              <a:rPr lang="en-US" sz="1800" dirty="0">
                <a:effectLst/>
              </a:rPr>
              <a:t>document student growth, change, and risk taking"</a:t>
            </a:r>
          </a:p>
          <a:p>
            <a:pPr lvl="0">
              <a:lnSpc>
                <a:spcPct val="70000"/>
              </a:lnSpc>
            </a:pPr>
            <a:r>
              <a:rPr lang="en-US" sz="1800" dirty="0">
                <a:effectLst/>
              </a:rPr>
              <a:t>They support </a:t>
            </a:r>
            <a:r>
              <a:rPr lang="en-US" sz="1800" dirty="0" smtClean="0">
                <a:effectLst/>
              </a:rPr>
              <a:t>dialogue </a:t>
            </a:r>
            <a:r>
              <a:rPr lang="en-US" sz="1800" dirty="0">
                <a:effectLst/>
              </a:rPr>
              <a:t>between teachers and students</a:t>
            </a:r>
          </a:p>
          <a:p>
            <a:pPr lvl="0">
              <a:lnSpc>
                <a:spcPct val="70000"/>
              </a:lnSpc>
            </a:pPr>
            <a:r>
              <a:rPr lang="en-US" sz="1800" dirty="0" smtClean="0">
                <a:effectLst/>
              </a:rPr>
              <a:t>They</a:t>
            </a:r>
            <a:r>
              <a:rPr lang="en-US" sz="1800" dirty="0">
                <a:effectLst/>
              </a:rPr>
              <a:t>, unlike tests, "supplement rather than take time away from </a:t>
            </a:r>
            <a:r>
              <a:rPr lang="en-US" sz="1800" dirty="0" smtClean="0">
                <a:effectLst/>
              </a:rPr>
              <a:t>instruction</a:t>
            </a:r>
          </a:p>
          <a:p>
            <a:pPr lvl="0">
              <a:lnSpc>
                <a:spcPct val="70000"/>
              </a:lnSpc>
            </a:pPr>
            <a:r>
              <a:rPr lang="en-US" sz="1800" dirty="0" smtClean="0">
                <a:effectLst/>
              </a:rPr>
              <a:t>They </a:t>
            </a:r>
            <a:r>
              <a:rPr lang="en-US" sz="1800" dirty="0">
                <a:effectLst/>
              </a:rPr>
              <a:t>provide a convenient way to showcase work</a:t>
            </a:r>
          </a:p>
          <a:p>
            <a:pPr lvl="0">
              <a:lnSpc>
                <a:spcPct val="70000"/>
              </a:lnSpc>
            </a:pPr>
            <a:r>
              <a:rPr lang="en-US" sz="1800" dirty="0">
                <a:effectLst/>
              </a:rPr>
              <a:t>They allow the instructor to be more of a </a:t>
            </a:r>
            <a:r>
              <a:rPr lang="en-US" sz="1800" dirty="0" smtClean="0">
                <a:effectLst/>
              </a:rPr>
              <a:t>coach</a:t>
            </a:r>
          </a:p>
          <a:p>
            <a:pPr lvl="0"/>
            <a:r>
              <a:rPr lang="en-US" sz="1800" dirty="0" smtClean="0">
                <a:effectLst/>
              </a:rPr>
              <a:t>They </a:t>
            </a:r>
            <a:r>
              <a:rPr lang="en-US" sz="1800" dirty="0">
                <a:effectLst/>
              </a:rPr>
              <a:t>provide </a:t>
            </a:r>
            <a:r>
              <a:rPr lang="en-US" sz="1800" dirty="0" smtClean="0">
                <a:effectLst/>
              </a:rPr>
              <a:t>a collection </a:t>
            </a:r>
            <a:r>
              <a:rPr lang="en-US" sz="1800" dirty="0">
                <a:effectLst/>
              </a:rPr>
              <a:t>of multiple samples of student work over time </a:t>
            </a:r>
            <a:r>
              <a:rPr lang="en-US" sz="1800" dirty="0" smtClean="0">
                <a:effectLst/>
              </a:rPr>
              <a:t>enabling </a:t>
            </a:r>
            <a:r>
              <a:rPr lang="en-US" sz="1800" dirty="0">
                <a:effectLst/>
              </a:rPr>
              <a:t>us </a:t>
            </a:r>
            <a:r>
              <a:rPr lang="en-US" sz="1800" dirty="0" smtClean="0">
                <a:effectLst/>
              </a:rPr>
              <a:t>to get </a:t>
            </a:r>
            <a:r>
              <a:rPr lang="en-US" sz="1800" dirty="0">
                <a:effectLst/>
              </a:rPr>
              <a:t>a broader, more in-depth look at what students know and can </a:t>
            </a:r>
            <a:r>
              <a:rPr lang="en-US" sz="1800" dirty="0" smtClean="0">
                <a:effectLst/>
              </a:rPr>
              <a:t>do</a:t>
            </a:r>
          </a:p>
          <a:p>
            <a:r>
              <a:rPr lang="en-US" sz="1800" dirty="0">
                <a:effectLst/>
              </a:rPr>
              <a:t>They can, some proponents claim, cause students to increase critical thinking, self reflection, knowledge, participation, and responsibility for </a:t>
            </a:r>
            <a:r>
              <a:rPr lang="en-US" sz="1800" dirty="0" smtClean="0">
                <a:effectLst/>
              </a:rPr>
              <a:t>learning</a:t>
            </a:r>
          </a:p>
          <a:p>
            <a:pPr marL="0" indent="0" algn="ctr">
              <a:buNone/>
            </a:pPr>
            <a:r>
              <a:rPr lang="en-US" sz="1900" dirty="0" smtClean="0">
                <a:effectLst/>
              </a:rPr>
              <a:t>(Sharp)</a:t>
            </a:r>
          </a:p>
        </p:txBody>
      </p:sp>
    </p:spTree>
    <p:extLst>
      <p:ext uri="{BB962C8B-B14F-4D97-AF65-F5344CB8AC3E}">
        <p14:creationId xmlns:p14="http://schemas.microsoft.com/office/powerpoint/2010/main" val="28559473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970" y="266874"/>
            <a:ext cx="8835474" cy="1143000"/>
          </a:xfrm>
        </p:spPr>
        <p:txBody>
          <a:bodyPr/>
          <a:lstStyle/>
          <a:p>
            <a:r>
              <a:rPr lang="en-US" sz="3600" dirty="0" smtClean="0">
                <a:solidFill>
                  <a:srgbClr val="D1282E"/>
                </a:solidFill>
                <a:hlinkClick r:id="rId3"/>
              </a:rPr>
              <a:t>Top </a:t>
            </a:r>
            <a:r>
              <a:rPr lang="en-US" sz="3600" dirty="0">
                <a:solidFill>
                  <a:srgbClr val="D1282E"/>
                </a:solidFill>
                <a:hlinkClick r:id="rId3"/>
              </a:rPr>
              <a:t>Ten Tips for Assessing Project-</a:t>
            </a:r>
            <a:r>
              <a:rPr lang="en-US" sz="3600">
                <a:solidFill>
                  <a:srgbClr val="D1282E"/>
                </a:solidFill>
                <a:hlinkClick r:id="rId3"/>
              </a:rPr>
              <a:t>Based </a:t>
            </a:r>
            <a:r>
              <a:rPr lang="en-US" sz="3600" smtClean="0">
                <a:solidFill>
                  <a:srgbClr val="D1282E"/>
                </a:solidFill>
                <a:hlinkClick r:id="rId3"/>
              </a:rPr>
              <a:t>Learning</a:t>
            </a:r>
            <a:r>
              <a:rPr lang="en-US" sz="3600" smtClean="0">
                <a:solidFill>
                  <a:srgbClr val="D1282E"/>
                </a:solidFill>
              </a:rPr>
              <a:t> by </a:t>
            </a:r>
            <a:r>
              <a:rPr lang="en-US" sz="3600" dirty="0" err="1" smtClean="0">
                <a:solidFill>
                  <a:srgbClr val="D1282E"/>
                </a:solidFill>
              </a:rPr>
              <a:t>Edutopia</a:t>
            </a:r>
            <a:r>
              <a:rPr lang="en-US" sz="3600" dirty="0"/>
              <a:t/>
            </a:r>
            <a:br>
              <a:rPr lang="en-US" sz="3600" dirty="0"/>
            </a:br>
            <a:endParaRPr lang="en-US" sz="3600" dirty="0">
              <a:solidFill>
                <a:schemeClr val="tx2"/>
              </a:solidFill>
            </a:endParaRPr>
          </a:p>
        </p:txBody>
      </p:sp>
      <p:sp>
        <p:nvSpPr>
          <p:cNvPr id="3" name="Content Placeholder 2"/>
          <p:cNvSpPr>
            <a:spLocks noGrp="1"/>
          </p:cNvSpPr>
          <p:nvPr>
            <p:ph idx="1"/>
          </p:nvPr>
        </p:nvSpPr>
        <p:spPr>
          <a:xfrm>
            <a:off x="160970" y="1232647"/>
            <a:ext cx="8835474" cy="5475537"/>
          </a:xfrm>
        </p:spPr>
        <p:txBody>
          <a:bodyPr numCol="2">
            <a:noAutofit/>
          </a:bodyPr>
          <a:lstStyle/>
          <a:p>
            <a:pPr marL="0" indent="0">
              <a:buNone/>
            </a:pPr>
            <a:r>
              <a:rPr lang="en-US" sz="1800" b="1" dirty="0" smtClean="0">
                <a:solidFill>
                  <a:schemeClr val="tx2"/>
                </a:solidFill>
              </a:rPr>
              <a:t>PLAN </a:t>
            </a:r>
            <a:r>
              <a:rPr lang="en-US" sz="1800" b="1" dirty="0">
                <a:solidFill>
                  <a:schemeClr val="tx2"/>
                </a:solidFill>
              </a:rPr>
              <a:t>AHEAD</a:t>
            </a:r>
          </a:p>
          <a:p>
            <a:pPr marL="0" indent="0">
              <a:buNone/>
            </a:pPr>
            <a:r>
              <a:rPr lang="en-US" sz="1800" dirty="0">
                <a:solidFill>
                  <a:schemeClr val="tx1"/>
                </a:solidFill>
              </a:rPr>
              <a:t>1. Keep It Real </a:t>
            </a:r>
            <a:r>
              <a:rPr lang="en-US" sz="1800" dirty="0" smtClean="0">
                <a:solidFill>
                  <a:schemeClr val="tx1"/>
                </a:solidFill>
              </a:rPr>
              <a:t>with Authentic </a:t>
            </a:r>
            <a:r>
              <a:rPr lang="en-US" sz="1800" dirty="0">
                <a:solidFill>
                  <a:schemeClr val="tx1"/>
                </a:solidFill>
              </a:rPr>
              <a:t>Products</a:t>
            </a:r>
          </a:p>
          <a:p>
            <a:pPr marL="0" indent="0">
              <a:buNone/>
            </a:pPr>
            <a:r>
              <a:rPr lang="en-US" sz="1800" dirty="0">
                <a:solidFill>
                  <a:schemeClr val="tx1"/>
                </a:solidFill>
              </a:rPr>
              <a:t>2. Don’t </a:t>
            </a:r>
            <a:r>
              <a:rPr lang="en-US" sz="1800" dirty="0" smtClean="0">
                <a:solidFill>
                  <a:schemeClr val="tx1"/>
                </a:solidFill>
              </a:rPr>
              <a:t>Overlook Soft </a:t>
            </a:r>
            <a:r>
              <a:rPr lang="en-US" sz="1800" dirty="0">
                <a:solidFill>
                  <a:schemeClr val="tx1"/>
                </a:solidFill>
              </a:rPr>
              <a:t>Skills</a:t>
            </a:r>
          </a:p>
          <a:p>
            <a:pPr marL="0" indent="0">
              <a:buNone/>
            </a:pPr>
            <a:r>
              <a:rPr lang="en-US" sz="1800" dirty="0">
                <a:solidFill>
                  <a:schemeClr val="tx1"/>
                </a:solidFill>
              </a:rPr>
              <a:t>3. Learn </a:t>
            </a:r>
            <a:r>
              <a:rPr lang="en-US" sz="1800" dirty="0" smtClean="0">
                <a:solidFill>
                  <a:schemeClr val="tx1"/>
                </a:solidFill>
              </a:rPr>
              <a:t>from Big </a:t>
            </a:r>
            <a:r>
              <a:rPr lang="en-US" sz="1800" dirty="0">
                <a:solidFill>
                  <a:schemeClr val="tx1"/>
                </a:solidFill>
              </a:rPr>
              <a:t>Thinkers</a:t>
            </a:r>
          </a:p>
          <a:p>
            <a:pPr marL="0" indent="0">
              <a:buNone/>
            </a:pPr>
            <a:r>
              <a:rPr lang="en-US" sz="1800" b="1" dirty="0">
                <a:solidFill>
                  <a:srgbClr val="D1282E"/>
                </a:solidFill>
              </a:rPr>
              <a:t>LAUNCH INTO LEARNING</a:t>
            </a:r>
          </a:p>
          <a:p>
            <a:pPr marL="0" indent="0">
              <a:buNone/>
            </a:pPr>
            <a:r>
              <a:rPr lang="en-US" sz="1800" dirty="0">
                <a:solidFill>
                  <a:schemeClr val="tx1"/>
                </a:solidFill>
              </a:rPr>
              <a:t>4. Use </a:t>
            </a:r>
            <a:r>
              <a:rPr lang="en-US" sz="1800" dirty="0" smtClean="0">
                <a:solidFill>
                  <a:schemeClr val="tx1"/>
                </a:solidFill>
              </a:rPr>
              <a:t>Formative Strategies </a:t>
            </a:r>
            <a:r>
              <a:rPr lang="en-US" sz="1800" dirty="0">
                <a:solidFill>
                  <a:schemeClr val="tx1"/>
                </a:solidFill>
              </a:rPr>
              <a:t>to </a:t>
            </a:r>
            <a:r>
              <a:rPr lang="en-US" sz="1800" dirty="0" smtClean="0">
                <a:solidFill>
                  <a:schemeClr val="tx1"/>
                </a:solidFill>
              </a:rPr>
              <a:t>Keep Projects </a:t>
            </a:r>
            <a:r>
              <a:rPr lang="en-US" sz="1800" dirty="0">
                <a:solidFill>
                  <a:schemeClr val="tx1"/>
                </a:solidFill>
              </a:rPr>
              <a:t>on Track</a:t>
            </a:r>
          </a:p>
          <a:p>
            <a:pPr marL="0" indent="0">
              <a:buNone/>
            </a:pPr>
            <a:r>
              <a:rPr lang="en-US" sz="1800" dirty="0">
                <a:solidFill>
                  <a:schemeClr val="tx1"/>
                </a:solidFill>
              </a:rPr>
              <a:t>5. Gather Feedback</a:t>
            </a:r>
            <a:r>
              <a:rPr lang="en-US" sz="1800" dirty="0" smtClean="0">
                <a:solidFill>
                  <a:schemeClr val="tx1"/>
                </a:solidFill>
              </a:rPr>
              <a:t>— Fast</a:t>
            </a:r>
            <a:endParaRPr lang="en-US" sz="1800" dirty="0">
              <a:solidFill>
                <a:schemeClr val="tx1"/>
              </a:solidFill>
            </a:endParaRPr>
          </a:p>
          <a:p>
            <a:pPr marL="0" indent="0">
              <a:buNone/>
            </a:pPr>
            <a:r>
              <a:rPr lang="en-US" sz="1800" dirty="0">
                <a:solidFill>
                  <a:schemeClr val="tx1"/>
                </a:solidFill>
              </a:rPr>
              <a:t>6. Focus on Teamwork</a:t>
            </a:r>
          </a:p>
          <a:p>
            <a:pPr marL="0" indent="0">
              <a:buNone/>
            </a:pPr>
            <a:r>
              <a:rPr lang="en-US" sz="1800" dirty="0">
                <a:solidFill>
                  <a:schemeClr val="tx1"/>
                </a:solidFill>
              </a:rPr>
              <a:t>7. Track </a:t>
            </a:r>
            <a:r>
              <a:rPr lang="en-US" sz="1800" dirty="0" smtClean="0">
                <a:solidFill>
                  <a:schemeClr val="tx1"/>
                </a:solidFill>
              </a:rPr>
              <a:t>Progress with </a:t>
            </a:r>
            <a:r>
              <a:rPr lang="en-US" sz="1800" dirty="0">
                <a:solidFill>
                  <a:schemeClr val="tx1"/>
                </a:solidFill>
              </a:rPr>
              <a:t>Digital </a:t>
            </a:r>
            <a:r>
              <a:rPr lang="en-US" sz="1800" dirty="0" smtClean="0">
                <a:solidFill>
                  <a:schemeClr val="tx1"/>
                </a:solidFill>
              </a:rPr>
              <a:t>Tools</a:t>
            </a:r>
          </a:p>
          <a:p>
            <a:pPr marL="0" indent="0">
              <a:buNone/>
            </a:pPr>
            <a:endParaRPr lang="en-US" sz="1800" dirty="0">
              <a:solidFill>
                <a:schemeClr val="tx1"/>
              </a:solidFill>
            </a:endParaRPr>
          </a:p>
          <a:p>
            <a:pPr marL="0" indent="0">
              <a:buNone/>
            </a:pPr>
            <a:endParaRPr lang="en-US" sz="1800" dirty="0" smtClean="0">
              <a:solidFill>
                <a:schemeClr val="tx1"/>
              </a:solidFill>
            </a:endParaRPr>
          </a:p>
          <a:p>
            <a:pPr marL="0" indent="0">
              <a:buNone/>
            </a:pPr>
            <a:endParaRPr lang="en-US" sz="1800" dirty="0">
              <a:solidFill>
                <a:schemeClr val="tx1"/>
              </a:solidFill>
            </a:endParaRPr>
          </a:p>
          <a:p>
            <a:pPr marL="0" indent="0">
              <a:buNone/>
            </a:pPr>
            <a:endParaRPr lang="en-US" sz="1800" dirty="0">
              <a:solidFill>
                <a:schemeClr val="tx1"/>
              </a:solidFill>
            </a:endParaRPr>
          </a:p>
          <a:p>
            <a:pPr marL="0" indent="0">
              <a:buNone/>
            </a:pPr>
            <a:r>
              <a:rPr lang="en-US" sz="1800" b="1" dirty="0" smtClean="0">
                <a:solidFill>
                  <a:srgbClr val="D1282E"/>
                </a:solidFill>
              </a:rPr>
              <a:t>SHARE </a:t>
            </a:r>
            <a:r>
              <a:rPr lang="en-US" sz="1800" b="1" dirty="0">
                <a:solidFill>
                  <a:srgbClr val="D1282E"/>
                </a:solidFill>
              </a:rPr>
              <a:t>WHAT STUDENTS KNOW</a:t>
            </a:r>
          </a:p>
          <a:p>
            <a:pPr marL="0" indent="0">
              <a:buNone/>
            </a:pPr>
            <a:r>
              <a:rPr lang="en-US" sz="1800" dirty="0">
                <a:solidFill>
                  <a:schemeClr val="tx1"/>
                </a:solidFill>
              </a:rPr>
              <a:t>8. Grow Your Audience</a:t>
            </a:r>
          </a:p>
          <a:p>
            <a:pPr marL="0" indent="0">
              <a:buNone/>
            </a:pPr>
            <a:r>
              <a:rPr lang="en-US" sz="1800" b="1" dirty="0">
                <a:solidFill>
                  <a:srgbClr val="D1282E"/>
                </a:solidFill>
              </a:rPr>
              <a:t>REFLECT, REVISE, REVISIT</a:t>
            </a:r>
          </a:p>
          <a:p>
            <a:pPr marL="0" indent="0">
              <a:buNone/>
            </a:pPr>
            <a:r>
              <a:rPr lang="en-US" sz="1800" dirty="0">
                <a:solidFill>
                  <a:schemeClr val="tx1"/>
                </a:solidFill>
              </a:rPr>
              <a:t>9. Do-It-Yourself Professional Development </a:t>
            </a:r>
          </a:p>
          <a:p>
            <a:pPr marL="0" indent="0">
              <a:buNone/>
            </a:pPr>
            <a:r>
              <a:rPr lang="en-US" sz="1800" dirty="0">
                <a:solidFill>
                  <a:schemeClr val="tx1"/>
                </a:solidFill>
              </a:rPr>
              <a:t>10. Assess Better Together</a:t>
            </a:r>
          </a:p>
          <a:p>
            <a:pPr marL="0" indent="0">
              <a:buNone/>
            </a:pPr>
            <a:endParaRPr lang="en-US" sz="900" dirty="0">
              <a:solidFill>
                <a:schemeClr val="tx1"/>
              </a:solidFill>
            </a:endParaRPr>
          </a:p>
        </p:txBody>
      </p:sp>
      <p:sp>
        <p:nvSpPr>
          <p:cNvPr id="6" name="Oval 5"/>
          <p:cNvSpPr/>
          <p:nvPr/>
        </p:nvSpPr>
        <p:spPr>
          <a:xfrm>
            <a:off x="0" y="3756583"/>
            <a:ext cx="4381965" cy="948090"/>
          </a:xfrm>
          <a:prstGeom prst="ellipse">
            <a:avLst/>
          </a:prstGeom>
          <a:solidFill>
            <a:schemeClr val="tx2">
              <a:alpha val="0"/>
            </a:schemeClr>
          </a:solidFill>
          <a:ln w="3810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00"/>
              </a:solidFill>
            </a:endParaRPr>
          </a:p>
        </p:txBody>
      </p:sp>
      <p:sp>
        <p:nvSpPr>
          <p:cNvPr id="7" name="Oval 6"/>
          <p:cNvSpPr/>
          <p:nvPr/>
        </p:nvSpPr>
        <p:spPr>
          <a:xfrm>
            <a:off x="0" y="5563320"/>
            <a:ext cx="4381965" cy="778497"/>
          </a:xfrm>
          <a:prstGeom prst="ellipse">
            <a:avLst/>
          </a:prstGeom>
          <a:solidFill>
            <a:schemeClr val="tx2">
              <a:alpha val="0"/>
            </a:schemeClr>
          </a:solidFill>
          <a:ln w="3810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162707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65" y="35748"/>
            <a:ext cx="8497608" cy="1143000"/>
          </a:xfrm>
        </p:spPr>
        <p:txBody>
          <a:bodyPr/>
          <a:lstStyle/>
          <a:p>
            <a:r>
              <a:rPr lang="en-US" sz="4400" dirty="0" smtClean="0">
                <a:solidFill>
                  <a:srgbClr val="D1282E"/>
                </a:solidFill>
              </a:rPr>
              <a:t>Using </a:t>
            </a:r>
            <a:r>
              <a:rPr lang="en-US" sz="4400" dirty="0" err="1" smtClean="0">
                <a:solidFill>
                  <a:srgbClr val="D1282E"/>
                </a:solidFill>
              </a:rPr>
              <a:t>Livebinders</a:t>
            </a:r>
            <a:r>
              <a:rPr lang="en-US" sz="4400" dirty="0" smtClean="0">
                <a:solidFill>
                  <a:srgbClr val="D1282E"/>
                </a:solidFill>
              </a:rPr>
              <a:t> to Assess PBL</a:t>
            </a:r>
            <a:endParaRPr lang="en-US" sz="4400" dirty="0">
              <a:solidFill>
                <a:srgbClr val="D1282E"/>
              </a:solidFill>
            </a:endParaRPr>
          </a:p>
        </p:txBody>
      </p:sp>
      <p:sp>
        <p:nvSpPr>
          <p:cNvPr id="3" name="Content Placeholder 2"/>
          <p:cNvSpPr>
            <a:spLocks noGrp="1"/>
          </p:cNvSpPr>
          <p:nvPr>
            <p:ph idx="1"/>
          </p:nvPr>
        </p:nvSpPr>
        <p:spPr>
          <a:xfrm>
            <a:off x="150381" y="1429420"/>
            <a:ext cx="8822352" cy="5428579"/>
          </a:xfrm>
        </p:spPr>
        <p:txBody>
          <a:bodyPr>
            <a:normAutofit lnSpcReduction="10000"/>
          </a:bodyPr>
          <a:lstStyle/>
          <a:p>
            <a:pPr marL="0" indent="0" algn="ctr">
              <a:buNone/>
            </a:pPr>
            <a:r>
              <a:rPr lang="en-US" sz="2800" b="1" dirty="0"/>
              <a:t>Why Use E-Portfolios as an Assessment in </a:t>
            </a:r>
            <a:r>
              <a:rPr lang="en-US" sz="2800" b="1" dirty="0" smtClean="0"/>
              <a:t>Project-Based Learning?</a:t>
            </a:r>
          </a:p>
          <a:p>
            <a:pPr marL="0" indent="0" algn="ctr">
              <a:buNone/>
            </a:pPr>
            <a:r>
              <a:rPr lang="en-US" b="1" i="1" dirty="0" smtClean="0"/>
              <a:t>“Because </a:t>
            </a:r>
            <a:r>
              <a:rPr lang="en-US" b="1" i="1" dirty="0"/>
              <a:t>assessment is an integral part of the learning cycle, it is </a:t>
            </a:r>
            <a:r>
              <a:rPr lang="en-US" b="1" i="1" dirty="0" smtClean="0"/>
              <a:t>maintained both </a:t>
            </a:r>
            <a:r>
              <a:rPr lang="en-US" b="1" i="1" dirty="0"/>
              <a:t>during and at the end of project-based learning (Solomon, 2003). </a:t>
            </a:r>
            <a:r>
              <a:rPr lang="en-US" b="1" i="1" dirty="0" smtClean="0"/>
              <a:t>Frank and </a:t>
            </a:r>
            <a:r>
              <a:rPr lang="en-US" b="1" i="1" dirty="0" err="1"/>
              <a:t>Barzilai</a:t>
            </a:r>
            <a:r>
              <a:rPr lang="en-US" b="1" i="1" dirty="0"/>
              <a:t> (2004) suggested that traditional assessment strategies will not </a:t>
            </a:r>
            <a:r>
              <a:rPr lang="en-US" b="1" i="1" dirty="0" smtClean="0"/>
              <a:t>be appropriate </a:t>
            </a:r>
            <a:r>
              <a:rPr lang="en-US" b="1" i="1" dirty="0"/>
              <a:t>for gauging the goals of a project-based learning course. As an </a:t>
            </a:r>
            <a:r>
              <a:rPr lang="en-US" b="1" i="1" dirty="0" smtClean="0"/>
              <a:t>alternative assessment </a:t>
            </a:r>
            <a:r>
              <a:rPr lang="en-US" b="1" i="1" dirty="0"/>
              <a:t>type, the portfolio method is widely used for project-</a:t>
            </a:r>
            <a:r>
              <a:rPr lang="en-US" b="1" i="1" dirty="0" smtClean="0"/>
              <a:t>based learning </a:t>
            </a:r>
            <a:r>
              <a:rPr lang="en-US" b="1" i="1" dirty="0"/>
              <a:t>because its components are the reflections of students for different periods</a:t>
            </a:r>
            <a:r>
              <a:rPr lang="en-US" b="1" i="1" dirty="0" smtClean="0"/>
              <a:t>, improvement </a:t>
            </a:r>
            <a:r>
              <a:rPr lang="en-US" b="1" i="1" dirty="0"/>
              <a:t>in their progress, and prospective goals</a:t>
            </a:r>
            <a:r>
              <a:rPr lang="en-US" b="1" i="1" dirty="0" smtClean="0"/>
              <a:t>.”</a:t>
            </a:r>
          </a:p>
          <a:p>
            <a:pPr marL="0" indent="0" algn="ctr">
              <a:buNone/>
            </a:pPr>
            <a:r>
              <a:rPr lang="en-US" b="1" i="1" dirty="0"/>
              <a:t>Journal of Research on Technology in </a:t>
            </a:r>
            <a:r>
              <a:rPr lang="en-US" b="1" i="1" dirty="0" smtClean="0"/>
              <a:t>Education</a:t>
            </a:r>
            <a:endParaRPr lang="en-US" b="1" i="1" dirty="0"/>
          </a:p>
        </p:txBody>
      </p:sp>
    </p:spTree>
    <p:extLst>
      <p:ext uri="{BB962C8B-B14F-4D97-AF65-F5344CB8AC3E}">
        <p14:creationId xmlns:p14="http://schemas.microsoft.com/office/powerpoint/2010/main" val="179890614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65" y="35748"/>
            <a:ext cx="8497608" cy="1143000"/>
          </a:xfrm>
        </p:spPr>
        <p:txBody>
          <a:bodyPr/>
          <a:lstStyle/>
          <a:p>
            <a:r>
              <a:rPr lang="en-US" sz="4400" dirty="0" smtClean="0">
                <a:solidFill>
                  <a:srgbClr val="D1282E"/>
                </a:solidFill>
              </a:rPr>
              <a:t>Using </a:t>
            </a:r>
            <a:r>
              <a:rPr lang="en-US" sz="4400" dirty="0" err="1" smtClean="0">
                <a:solidFill>
                  <a:srgbClr val="D1282E"/>
                </a:solidFill>
              </a:rPr>
              <a:t>Livebinders</a:t>
            </a:r>
            <a:r>
              <a:rPr lang="en-US" sz="4400" dirty="0" smtClean="0">
                <a:solidFill>
                  <a:srgbClr val="D1282E"/>
                </a:solidFill>
              </a:rPr>
              <a:t> to Assess PBL</a:t>
            </a:r>
            <a:endParaRPr lang="en-US" sz="4400" dirty="0">
              <a:solidFill>
                <a:srgbClr val="D1282E"/>
              </a:solidFill>
            </a:endParaRPr>
          </a:p>
        </p:txBody>
      </p:sp>
      <p:sp>
        <p:nvSpPr>
          <p:cNvPr id="3" name="Content Placeholder 2"/>
          <p:cNvSpPr>
            <a:spLocks noGrp="1"/>
          </p:cNvSpPr>
          <p:nvPr>
            <p:ph idx="1"/>
          </p:nvPr>
        </p:nvSpPr>
        <p:spPr>
          <a:xfrm>
            <a:off x="150381" y="1429420"/>
            <a:ext cx="8822352" cy="5428579"/>
          </a:xfrm>
        </p:spPr>
        <p:txBody>
          <a:bodyPr>
            <a:normAutofit lnSpcReduction="10000"/>
          </a:bodyPr>
          <a:lstStyle/>
          <a:p>
            <a:r>
              <a:rPr lang="en-US" b="1" dirty="0" smtClean="0"/>
              <a:t>20</a:t>
            </a:r>
            <a:r>
              <a:rPr lang="en-US" b="1" baseline="30000" dirty="0" smtClean="0"/>
              <a:t>th</a:t>
            </a:r>
            <a:r>
              <a:rPr lang="en-US" b="1" dirty="0" smtClean="0"/>
              <a:t> Century Decades Project: </a:t>
            </a:r>
            <a:r>
              <a:rPr lang="en-US" b="1" dirty="0" smtClean="0">
                <a:hlinkClick r:id="rId3"/>
              </a:rPr>
              <a:t>Back_1950s_Freedom</a:t>
            </a:r>
            <a:endParaRPr lang="en-US" b="1" dirty="0" smtClean="0"/>
          </a:p>
          <a:p>
            <a:pPr lvl="1"/>
            <a:r>
              <a:rPr lang="en-US" sz="1600" dirty="0" smtClean="0">
                <a:solidFill>
                  <a:srgbClr val="000000"/>
                </a:solidFill>
              </a:rPr>
              <a:t>This is a great </a:t>
            </a:r>
            <a:r>
              <a:rPr lang="en-US" sz="1600" dirty="0">
                <a:solidFill>
                  <a:srgbClr val="000000"/>
                </a:solidFill>
              </a:rPr>
              <a:t>project that gets the students to conduct research on different aspects of social culture – like music, literature, film, politics, etc.</a:t>
            </a:r>
          </a:p>
          <a:p>
            <a:r>
              <a:rPr lang="en-US" b="1" dirty="0" smtClean="0"/>
              <a:t>What Would You Do? Project: </a:t>
            </a:r>
            <a:r>
              <a:rPr lang="en-US" b="1" dirty="0" smtClean="0">
                <a:hlinkClick r:id="rId4"/>
              </a:rPr>
              <a:t>Gossip</a:t>
            </a:r>
            <a:endParaRPr lang="en-US" b="1" dirty="0" smtClean="0"/>
          </a:p>
          <a:p>
            <a:pPr lvl="1"/>
            <a:r>
              <a:rPr lang="en-US" sz="1600" dirty="0">
                <a:solidFill>
                  <a:schemeClr val="tx1"/>
                </a:solidFill>
              </a:rPr>
              <a:t>This is an example of a group project where 5 students are assigned to work together on a single project collaborating on a single binder.  The project revolves around issues going on at their high school and they have to state the problem, come up with survey questions, conduct interviews, display results and analyze the results.  Although the project is not yet complete, you can view how far the students have gone in their binder</a:t>
            </a:r>
            <a:r>
              <a:rPr lang="en-US" sz="1600" dirty="0" smtClean="0">
                <a:solidFill>
                  <a:schemeClr val="tx1"/>
                </a:solidFill>
              </a:rPr>
              <a:t>.</a:t>
            </a:r>
          </a:p>
          <a:p>
            <a:r>
              <a:rPr lang="en-US" b="1" dirty="0"/>
              <a:t>Mythology </a:t>
            </a:r>
            <a:r>
              <a:rPr lang="en-US" b="1" dirty="0" smtClean="0"/>
              <a:t>Yearbook: </a:t>
            </a:r>
            <a:r>
              <a:rPr lang="en-US" b="1" dirty="0" smtClean="0">
                <a:hlinkClick r:id="rId5"/>
              </a:rPr>
              <a:t>Class of 800-801 B.C.</a:t>
            </a:r>
            <a:endParaRPr lang="en-US" b="1" dirty="0"/>
          </a:p>
          <a:p>
            <a:pPr lvl="1"/>
            <a:r>
              <a:rPr lang="en-US" sz="1600" dirty="0" smtClean="0">
                <a:solidFill>
                  <a:schemeClr val="tx1"/>
                </a:solidFill>
              </a:rPr>
              <a:t>Here </a:t>
            </a:r>
            <a:r>
              <a:rPr lang="en-US" sz="1600" dirty="0">
                <a:solidFill>
                  <a:schemeClr val="tx1"/>
                </a:solidFill>
              </a:rPr>
              <a:t>is a student binder project (still in the works) looking at the role of mythology and interpreting it into today’s social figures and icons.  This student is taking each mythological character and comparing it to a celebrity of today.  The student has to understand the role and meaning for each mythological character and does that by interpreting social characters that we know of in today’s society.</a:t>
            </a:r>
          </a:p>
          <a:p>
            <a:pPr marL="457200" lvl="1" indent="0">
              <a:buNone/>
            </a:pPr>
            <a:endParaRPr lang="en-US" sz="1600" dirty="0">
              <a:solidFill>
                <a:schemeClr val="tx1"/>
              </a:solidFill>
            </a:endParaRPr>
          </a:p>
        </p:txBody>
      </p:sp>
    </p:spTree>
    <p:extLst>
      <p:ext uri="{BB962C8B-B14F-4D97-AF65-F5344CB8AC3E}">
        <p14:creationId xmlns:p14="http://schemas.microsoft.com/office/powerpoint/2010/main" val="289998926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236" y="45768"/>
            <a:ext cx="8590553" cy="2046938"/>
          </a:xfrm>
        </p:spPr>
        <p:txBody>
          <a:bodyPr>
            <a:normAutofit fontScale="90000"/>
          </a:bodyPr>
          <a:lstStyle/>
          <a:p>
            <a:r>
              <a:rPr lang="en-US" sz="4900" dirty="0">
                <a:solidFill>
                  <a:srgbClr val="D1282E"/>
                </a:solidFill>
              </a:rPr>
              <a:t>Formative Strategy- </a:t>
            </a:r>
            <a:br>
              <a:rPr lang="en-US" sz="4900" dirty="0">
                <a:solidFill>
                  <a:srgbClr val="D1282E"/>
                </a:solidFill>
              </a:rPr>
            </a:br>
            <a:r>
              <a:rPr lang="en-US" sz="4900" dirty="0" smtClean="0">
                <a:solidFill>
                  <a:srgbClr val="D1282E"/>
                </a:solidFill>
              </a:rPr>
              <a:t>Digital Portfolio</a:t>
            </a:r>
            <a:br>
              <a:rPr lang="en-US" sz="4900" dirty="0" smtClean="0">
                <a:solidFill>
                  <a:srgbClr val="D1282E"/>
                </a:solidFill>
              </a:rPr>
            </a:br>
            <a:r>
              <a:rPr lang="en-US" sz="4400" dirty="0" err="1" smtClean="0">
                <a:solidFill>
                  <a:srgbClr val="FFFFFF"/>
                </a:solidFill>
              </a:rPr>
              <a:t>SeeSaw</a:t>
            </a:r>
            <a:r>
              <a:rPr lang="en-US" sz="4400" dirty="0">
                <a:solidFill>
                  <a:srgbClr val="FFFFFF"/>
                </a:solidFill>
              </a:rPr>
              <a:t>: </a:t>
            </a:r>
            <a:r>
              <a:rPr lang="en-US" sz="4400" dirty="0">
                <a:solidFill>
                  <a:srgbClr val="FFFFFF"/>
                </a:solidFill>
                <a:hlinkClick r:id="rId3"/>
              </a:rPr>
              <a:t>http://</a:t>
            </a:r>
            <a:r>
              <a:rPr lang="en-US" sz="4400" dirty="0" smtClean="0">
                <a:solidFill>
                  <a:srgbClr val="FFFFFF"/>
                </a:solidFill>
                <a:hlinkClick r:id="rId3"/>
              </a:rPr>
              <a:t>web.seesaw.me</a:t>
            </a:r>
            <a:r>
              <a:rPr lang="en-US" sz="4400" dirty="0" smtClean="0">
                <a:solidFill>
                  <a:srgbClr val="FFFFFF"/>
                </a:solidFill>
              </a:rPr>
              <a:t> </a:t>
            </a:r>
            <a:endParaRPr lang="en-US" sz="4000" dirty="0">
              <a:solidFill>
                <a:schemeClr val="tx2"/>
              </a:solidFill>
              <a:latin typeface="Calibri"/>
              <a:cs typeface="Calibri"/>
            </a:endParaRPr>
          </a:p>
        </p:txBody>
      </p:sp>
      <p:sp>
        <p:nvSpPr>
          <p:cNvPr id="3" name="Content Placeholder 2"/>
          <p:cNvSpPr>
            <a:spLocks noGrp="1"/>
          </p:cNvSpPr>
          <p:nvPr>
            <p:ph idx="1"/>
          </p:nvPr>
        </p:nvSpPr>
        <p:spPr>
          <a:xfrm>
            <a:off x="705590" y="2392606"/>
            <a:ext cx="7779125" cy="1700143"/>
          </a:xfrm>
        </p:spPr>
        <p:txBody>
          <a:bodyPr>
            <a:normAutofit fontScale="92500"/>
          </a:bodyPr>
          <a:lstStyle/>
          <a:p>
            <a:pPr marL="0" indent="0" algn="ctr">
              <a:buNone/>
            </a:pPr>
            <a:r>
              <a:rPr lang="en-US" dirty="0">
                <a:solidFill>
                  <a:schemeClr val="tx1"/>
                </a:solidFill>
                <a:latin typeface="Calibri"/>
                <a:cs typeface="Calibri"/>
              </a:rPr>
              <a:t>Seesaw is a student-driven digital portfolio that empowers students of all ages to independently document and share what they are learning at school. ∙ Students can use photos, videos, drawings, text notes, links or PDFs to show what they know. </a:t>
            </a:r>
          </a:p>
        </p:txBody>
      </p:sp>
      <p:pic>
        <p:nvPicPr>
          <p:cNvPr id="6" name="Picture 5"/>
          <p:cNvPicPr>
            <a:picLocks noChangeAspect="1"/>
          </p:cNvPicPr>
          <p:nvPr/>
        </p:nvPicPr>
        <p:blipFill>
          <a:blip r:embed="rId4"/>
          <a:stretch>
            <a:fillRect/>
          </a:stretch>
        </p:blipFill>
        <p:spPr>
          <a:xfrm>
            <a:off x="2565400" y="4345523"/>
            <a:ext cx="4000500" cy="1727200"/>
          </a:xfrm>
          <a:prstGeom prst="rect">
            <a:avLst/>
          </a:prstGeom>
        </p:spPr>
      </p:pic>
    </p:spTree>
    <p:extLst>
      <p:ext uri="{BB962C8B-B14F-4D97-AF65-F5344CB8AC3E}">
        <p14:creationId xmlns:p14="http://schemas.microsoft.com/office/powerpoint/2010/main" val="419408663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2236" y="266058"/>
            <a:ext cx="8643472" cy="1143000"/>
          </a:xfrm>
        </p:spPr>
        <p:txBody>
          <a:bodyPr/>
          <a:lstStyle/>
          <a:p>
            <a:r>
              <a:rPr lang="en-US" dirty="0" smtClean="0">
                <a:solidFill>
                  <a:schemeClr val="tx2"/>
                </a:solidFill>
              </a:rPr>
              <a:t>Using </a:t>
            </a:r>
            <a:r>
              <a:rPr lang="en-US" dirty="0" err="1" smtClean="0">
                <a:solidFill>
                  <a:schemeClr val="tx2"/>
                </a:solidFill>
              </a:rPr>
              <a:t>SeeSaw</a:t>
            </a:r>
            <a:r>
              <a:rPr lang="en-US" dirty="0" smtClean="0">
                <a:solidFill>
                  <a:schemeClr val="tx2"/>
                </a:solidFill>
              </a:rPr>
              <a:t> to Assess PLB</a:t>
            </a:r>
            <a:endParaRPr lang="en-US" dirty="0">
              <a:solidFill>
                <a:schemeClr val="tx2"/>
              </a:solidFill>
            </a:endParaRPr>
          </a:p>
        </p:txBody>
      </p:sp>
      <p:pic>
        <p:nvPicPr>
          <p:cNvPr id="7" name="Content Placeholder 6" descr="Screen Shot 2015-10-16 at 12.09.58 PM.png"/>
          <p:cNvPicPr>
            <a:picLocks noGrp="1" noChangeAspect="1"/>
          </p:cNvPicPr>
          <p:nvPr>
            <p:ph sz="half" idx="1"/>
          </p:nvPr>
        </p:nvPicPr>
        <p:blipFill>
          <a:blip r:embed="rId3">
            <a:extLst>
              <a:ext uri="{28A0092B-C50C-407E-A947-70E740481C1C}">
                <a14:useLocalDpi xmlns:a14="http://schemas.microsoft.com/office/drawing/2010/main" val="0"/>
              </a:ext>
            </a:extLst>
          </a:blip>
          <a:srcRect t="-31118" b="-31118"/>
          <a:stretch>
            <a:fillRect/>
          </a:stretch>
        </p:blipFill>
        <p:spPr>
          <a:xfrm>
            <a:off x="282236" y="1232647"/>
            <a:ext cx="4214136" cy="5120284"/>
          </a:xfrm>
        </p:spPr>
      </p:pic>
      <p:pic>
        <p:nvPicPr>
          <p:cNvPr id="8" name="Content Placeholder 7" descr="Screen Shot 2015-10-16 at 12.10.16 PM.png"/>
          <p:cNvPicPr>
            <a:picLocks noGrp="1" noChangeAspect="1"/>
          </p:cNvPicPr>
          <p:nvPr>
            <p:ph sz="half" idx="2"/>
          </p:nvPr>
        </p:nvPicPr>
        <p:blipFill>
          <a:blip r:embed="rId4">
            <a:extLst>
              <a:ext uri="{28A0092B-C50C-407E-A947-70E740481C1C}">
                <a14:useLocalDpi xmlns:a14="http://schemas.microsoft.com/office/drawing/2010/main" val="0"/>
              </a:ext>
            </a:extLst>
          </a:blip>
          <a:srcRect t="-32853" b="-32853"/>
          <a:stretch>
            <a:fillRect/>
          </a:stretch>
        </p:blipFill>
        <p:spPr>
          <a:xfrm>
            <a:off x="4648200" y="1155648"/>
            <a:ext cx="4277508" cy="5197283"/>
          </a:xfrm>
        </p:spPr>
      </p:pic>
    </p:spTree>
    <p:extLst>
      <p:ext uri="{BB962C8B-B14F-4D97-AF65-F5344CB8AC3E}">
        <p14:creationId xmlns:p14="http://schemas.microsoft.com/office/powerpoint/2010/main" val="31692220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2236" y="266058"/>
            <a:ext cx="8643472" cy="1143000"/>
          </a:xfrm>
        </p:spPr>
        <p:txBody>
          <a:bodyPr/>
          <a:lstStyle/>
          <a:p>
            <a:r>
              <a:rPr lang="en-US" dirty="0" smtClean="0">
                <a:solidFill>
                  <a:schemeClr val="tx2"/>
                </a:solidFill>
              </a:rPr>
              <a:t>Using </a:t>
            </a:r>
            <a:r>
              <a:rPr lang="en-US" dirty="0" err="1" smtClean="0">
                <a:solidFill>
                  <a:schemeClr val="tx2"/>
                </a:solidFill>
              </a:rPr>
              <a:t>SeeSaw</a:t>
            </a:r>
            <a:r>
              <a:rPr lang="en-US" dirty="0" smtClean="0">
                <a:solidFill>
                  <a:schemeClr val="tx2"/>
                </a:solidFill>
              </a:rPr>
              <a:t> to Assess PLB</a:t>
            </a:r>
            <a:endParaRPr lang="en-US" dirty="0">
              <a:solidFill>
                <a:schemeClr val="tx2"/>
              </a:solidFill>
            </a:endParaRPr>
          </a:p>
        </p:txBody>
      </p:sp>
      <p:pic>
        <p:nvPicPr>
          <p:cNvPr id="5" name="Content Placeholder 4" descr="Screen Shot 2015-10-16 at 12.10.34 PM.png"/>
          <p:cNvPicPr>
            <a:picLocks noGrp="1" noChangeAspect="1"/>
          </p:cNvPicPr>
          <p:nvPr>
            <p:ph sz="half" idx="1"/>
          </p:nvPr>
        </p:nvPicPr>
        <p:blipFill>
          <a:blip r:embed="rId3">
            <a:extLst>
              <a:ext uri="{28A0092B-C50C-407E-A947-70E740481C1C}">
                <a14:useLocalDpi xmlns:a14="http://schemas.microsoft.com/office/drawing/2010/main" val="0"/>
              </a:ext>
            </a:extLst>
          </a:blip>
          <a:srcRect t="-37122" b="-37122"/>
          <a:stretch>
            <a:fillRect/>
          </a:stretch>
        </p:blipFill>
        <p:spPr>
          <a:xfrm>
            <a:off x="141117" y="966917"/>
            <a:ext cx="4507083" cy="5476222"/>
          </a:xfrm>
        </p:spPr>
      </p:pic>
      <p:pic>
        <p:nvPicPr>
          <p:cNvPr id="6" name="Content Placeholder 5" descr="Screen Shot 2015-10-16 at 12.10.45 PM.png"/>
          <p:cNvPicPr>
            <a:picLocks noGrp="1" noChangeAspect="1"/>
          </p:cNvPicPr>
          <p:nvPr>
            <p:ph sz="half" idx="2"/>
          </p:nvPr>
        </p:nvPicPr>
        <p:blipFill>
          <a:blip r:embed="rId4">
            <a:extLst>
              <a:ext uri="{28A0092B-C50C-407E-A947-70E740481C1C}">
                <a14:useLocalDpi xmlns:a14="http://schemas.microsoft.com/office/drawing/2010/main" val="0"/>
              </a:ext>
            </a:extLst>
          </a:blip>
          <a:srcRect t="-26090" b="-26090"/>
          <a:stretch>
            <a:fillRect/>
          </a:stretch>
        </p:blipFill>
        <p:spPr>
          <a:xfrm>
            <a:off x="4866492" y="1245856"/>
            <a:ext cx="4059216" cy="4932053"/>
          </a:xfrm>
        </p:spPr>
      </p:pic>
    </p:spTree>
    <p:extLst>
      <p:ext uri="{BB962C8B-B14F-4D97-AF65-F5344CB8AC3E}">
        <p14:creationId xmlns:p14="http://schemas.microsoft.com/office/powerpoint/2010/main" val="252287650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2236" y="266058"/>
            <a:ext cx="8643472" cy="1143000"/>
          </a:xfrm>
        </p:spPr>
        <p:txBody>
          <a:bodyPr/>
          <a:lstStyle/>
          <a:p>
            <a:r>
              <a:rPr lang="en-US" dirty="0" smtClean="0">
                <a:solidFill>
                  <a:schemeClr val="tx2"/>
                </a:solidFill>
              </a:rPr>
              <a:t>Using </a:t>
            </a:r>
            <a:r>
              <a:rPr lang="en-US" dirty="0" err="1" smtClean="0">
                <a:solidFill>
                  <a:schemeClr val="tx2"/>
                </a:solidFill>
              </a:rPr>
              <a:t>SeeSaw</a:t>
            </a:r>
            <a:r>
              <a:rPr lang="en-US" dirty="0" smtClean="0">
                <a:solidFill>
                  <a:schemeClr val="tx2"/>
                </a:solidFill>
              </a:rPr>
              <a:t> to Assess PLB</a:t>
            </a:r>
            <a:endParaRPr lang="en-US" dirty="0">
              <a:solidFill>
                <a:schemeClr val="tx2"/>
              </a:solidFill>
            </a:endParaRPr>
          </a:p>
        </p:txBody>
      </p:sp>
      <p:pic>
        <p:nvPicPr>
          <p:cNvPr id="5" name="Content Placeholder 4" descr="Screen Shot 2015-10-16 at 12.10.54 PM.png"/>
          <p:cNvPicPr>
            <a:picLocks noGrp="1" noChangeAspect="1"/>
          </p:cNvPicPr>
          <p:nvPr>
            <p:ph sz="half" idx="1"/>
          </p:nvPr>
        </p:nvPicPr>
        <p:blipFill>
          <a:blip r:embed="rId3">
            <a:extLst>
              <a:ext uri="{28A0092B-C50C-407E-A947-70E740481C1C}">
                <a14:useLocalDpi xmlns:a14="http://schemas.microsoft.com/office/drawing/2010/main" val="0"/>
              </a:ext>
            </a:extLst>
          </a:blip>
          <a:srcRect t="-26751" b="-26751"/>
          <a:stretch>
            <a:fillRect/>
          </a:stretch>
        </p:blipFill>
        <p:spPr>
          <a:xfrm>
            <a:off x="282236" y="1409058"/>
            <a:ext cx="4002459" cy="4863091"/>
          </a:xfrm>
        </p:spPr>
      </p:pic>
      <p:pic>
        <p:nvPicPr>
          <p:cNvPr id="6" name="Content Placeholder 5" descr="Screen Shot 2015-10-16 at 12.11.05 PM.png"/>
          <p:cNvPicPr>
            <a:picLocks noGrp="1" noChangeAspect="1"/>
          </p:cNvPicPr>
          <p:nvPr>
            <p:ph sz="half" idx="2"/>
          </p:nvPr>
        </p:nvPicPr>
        <p:blipFill>
          <a:blip r:embed="rId4">
            <a:extLst>
              <a:ext uri="{28A0092B-C50C-407E-A947-70E740481C1C}">
                <a14:useLocalDpi xmlns:a14="http://schemas.microsoft.com/office/drawing/2010/main" val="0"/>
              </a:ext>
            </a:extLst>
          </a:blip>
          <a:srcRect t="-34687" b="-34687"/>
          <a:stretch>
            <a:fillRect/>
          </a:stretch>
        </p:blipFill>
        <p:spPr>
          <a:xfrm>
            <a:off x="4429908" y="1113496"/>
            <a:ext cx="4495800" cy="5462513"/>
          </a:xfrm>
        </p:spPr>
      </p:pic>
    </p:spTree>
    <p:extLst>
      <p:ext uri="{BB962C8B-B14F-4D97-AF65-F5344CB8AC3E}">
        <p14:creationId xmlns:p14="http://schemas.microsoft.com/office/powerpoint/2010/main" val="111176255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7514" y="157978"/>
            <a:ext cx="8590553" cy="1143000"/>
          </a:xfrm>
        </p:spPr>
        <p:txBody>
          <a:bodyPr/>
          <a:lstStyle/>
          <a:p>
            <a:r>
              <a:rPr lang="en-US" dirty="0" smtClean="0">
                <a:solidFill>
                  <a:schemeClr val="tx2"/>
                </a:solidFill>
              </a:rPr>
              <a:t>Using </a:t>
            </a:r>
            <a:r>
              <a:rPr lang="en-US" dirty="0" err="1" smtClean="0">
                <a:solidFill>
                  <a:schemeClr val="tx2"/>
                </a:solidFill>
              </a:rPr>
              <a:t>SeeSaw</a:t>
            </a:r>
            <a:r>
              <a:rPr lang="en-US" dirty="0" smtClean="0">
                <a:solidFill>
                  <a:schemeClr val="tx2"/>
                </a:solidFill>
              </a:rPr>
              <a:t> to Assess PLB</a:t>
            </a:r>
            <a:endParaRPr lang="en-US" dirty="0">
              <a:solidFill>
                <a:schemeClr val="tx2"/>
              </a:solidFill>
            </a:endParaRPr>
          </a:p>
        </p:txBody>
      </p:sp>
      <p:sp>
        <p:nvSpPr>
          <p:cNvPr id="5" name="Content Placeholder 4"/>
          <p:cNvSpPr>
            <a:spLocks noGrp="1"/>
          </p:cNvSpPr>
          <p:nvPr>
            <p:ph idx="1"/>
          </p:nvPr>
        </p:nvSpPr>
        <p:spPr>
          <a:xfrm>
            <a:off x="652671" y="1600200"/>
            <a:ext cx="3069314" cy="4291013"/>
          </a:xfrm>
        </p:spPr>
        <p:txBody>
          <a:bodyPr>
            <a:normAutofit/>
          </a:bodyPr>
          <a:lstStyle/>
          <a:p>
            <a:r>
              <a:rPr lang="en-US" sz="3200" b="1" dirty="0" smtClean="0">
                <a:hlinkClick r:id="rId3"/>
              </a:rPr>
              <a:t>Seesaw App Tutorials </a:t>
            </a:r>
            <a:r>
              <a:rPr lang="en-US" sz="3200" b="1" dirty="0" smtClean="0"/>
              <a:t>   by </a:t>
            </a:r>
            <a:r>
              <a:rPr lang="en-US" sz="3200" b="1" dirty="0" err="1" smtClean="0"/>
              <a:t>SeeSaw</a:t>
            </a:r>
            <a:r>
              <a:rPr lang="en-US" sz="3200" b="1" dirty="0" smtClean="0"/>
              <a:t> (YouTube)</a:t>
            </a:r>
            <a:endParaRPr lang="en-US" sz="3200" b="1" dirty="0"/>
          </a:p>
        </p:txBody>
      </p:sp>
      <p:pic>
        <p:nvPicPr>
          <p:cNvPr id="6" name="Picture 5" descr="Screen Shot 2015-10-16 at 12.20.0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7868" y="1300978"/>
            <a:ext cx="4479083" cy="5353822"/>
          </a:xfrm>
          <a:prstGeom prst="rect">
            <a:avLst/>
          </a:prstGeom>
        </p:spPr>
      </p:pic>
    </p:spTree>
    <p:extLst>
      <p:ext uri="{BB962C8B-B14F-4D97-AF65-F5344CB8AC3E}">
        <p14:creationId xmlns:p14="http://schemas.microsoft.com/office/powerpoint/2010/main" val="38874196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PBL Rubrics</a:t>
            </a:r>
            <a:endParaRPr lang="en-US" dirty="0">
              <a:solidFill>
                <a:schemeClr val="tx2"/>
              </a:solidFill>
            </a:endParaRPr>
          </a:p>
        </p:txBody>
      </p:sp>
      <p:sp>
        <p:nvSpPr>
          <p:cNvPr id="3" name="Content Placeholder 2"/>
          <p:cNvSpPr>
            <a:spLocks noGrp="1"/>
          </p:cNvSpPr>
          <p:nvPr>
            <p:ph idx="1"/>
          </p:nvPr>
        </p:nvSpPr>
        <p:spPr/>
        <p:txBody>
          <a:bodyPr/>
          <a:lstStyle/>
          <a:p>
            <a:r>
              <a:rPr lang="en-US" dirty="0">
                <a:solidFill>
                  <a:schemeClr val="tx1"/>
                </a:solidFill>
              </a:rPr>
              <a:t>Buck Institute for Education (BIE</a:t>
            </a:r>
            <a:r>
              <a:rPr lang="en-US" dirty="0" smtClean="0">
                <a:solidFill>
                  <a:schemeClr val="tx1"/>
                </a:solidFill>
              </a:rPr>
              <a:t>) </a:t>
            </a:r>
            <a:r>
              <a:rPr lang="en-US" dirty="0">
                <a:solidFill>
                  <a:schemeClr val="tx1"/>
                </a:solidFill>
                <a:hlinkClick r:id="rId3"/>
              </a:rPr>
              <a:t>http://bie.org/objects/cat/</a:t>
            </a:r>
            <a:r>
              <a:rPr lang="en-US" dirty="0" smtClean="0">
                <a:solidFill>
                  <a:schemeClr val="tx1"/>
                </a:solidFill>
                <a:hlinkClick r:id="rId3"/>
              </a:rPr>
              <a:t>rubrics</a:t>
            </a:r>
            <a:r>
              <a:rPr lang="en-US" dirty="0" smtClean="0">
                <a:solidFill>
                  <a:schemeClr val="tx1"/>
                </a:solidFill>
              </a:rPr>
              <a:t> </a:t>
            </a:r>
          </a:p>
        </p:txBody>
      </p:sp>
      <p:pic>
        <p:nvPicPr>
          <p:cNvPr id="4" name="Picture 3" descr="Screen Shot 2015-10-13 at 12.21.4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924" y="2756369"/>
            <a:ext cx="4298142" cy="3336273"/>
          </a:xfrm>
          <a:prstGeom prst="rect">
            <a:avLst/>
          </a:prstGeom>
        </p:spPr>
      </p:pic>
      <p:pic>
        <p:nvPicPr>
          <p:cNvPr id="5" name="Picture 4" descr="Screen Shot 2015-10-13 at 12.21.59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7397" y="2756369"/>
            <a:ext cx="4308789" cy="3336272"/>
          </a:xfrm>
          <a:prstGeom prst="rect">
            <a:avLst/>
          </a:prstGeom>
        </p:spPr>
      </p:pic>
    </p:spTree>
    <p:extLst>
      <p:ext uri="{BB962C8B-B14F-4D97-AF65-F5344CB8AC3E}">
        <p14:creationId xmlns:p14="http://schemas.microsoft.com/office/powerpoint/2010/main" val="82638948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PBL Rubrics</a:t>
            </a:r>
            <a:endParaRPr lang="en-US" dirty="0">
              <a:solidFill>
                <a:schemeClr val="tx2"/>
              </a:solidFill>
            </a:endParaRPr>
          </a:p>
        </p:txBody>
      </p:sp>
      <p:sp>
        <p:nvSpPr>
          <p:cNvPr id="3" name="Content Placeholder 2"/>
          <p:cNvSpPr>
            <a:spLocks noGrp="1"/>
          </p:cNvSpPr>
          <p:nvPr>
            <p:ph idx="1"/>
          </p:nvPr>
        </p:nvSpPr>
        <p:spPr>
          <a:xfrm>
            <a:off x="365983" y="1403664"/>
            <a:ext cx="2930241" cy="4291013"/>
          </a:xfrm>
        </p:spPr>
        <p:txBody>
          <a:bodyPr>
            <a:normAutofit lnSpcReduction="10000"/>
          </a:bodyPr>
          <a:lstStyle/>
          <a:p>
            <a:r>
              <a:rPr lang="en-US" dirty="0">
                <a:solidFill>
                  <a:schemeClr val="tx1"/>
                </a:solidFill>
              </a:rPr>
              <a:t>Challenge-Based Learning (CBL) Classroom </a:t>
            </a:r>
            <a:r>
              <a:rPr lang="en-US" dirty="0">
                <a:solidFill>
                  <a:schemeClr val="tx1"/>
                </a:solidFill>
                <a:hlinkClick r:id="rId3"/>
              </a:rPr>
              <a:t>http://images.apple.com/education/docs/CBL_Classroom_Guide_Jan_2011.pdf</a:t>
            </a:r>
            <a:r>
              <a:rPr lang="en-US" dirty="0">
                <a:solidFill>
                  <a:schemeClr val="tx1"/>
                </a:solidFill>
              </a:rPr>
              <a:t> </a:t>
            </a:r>
          </a:p>
        </p:txBody>
      </p:sp>
      <p:pic>
        <p:nvPicPr>
          <p:cNvPr id="6" name="Picture 5" descr="Screen Shot 2015-10-13 at 1.49.5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3049" y="1232647"/>
            <a:ext cx="4826484" cy="5270587"/>
          </a:xfrm>
          <a:prstGeom prst="rect">
            <a:avLst/>
          </a:prstGeom>
        </p:spPr>
      </p:pic>
      <p:sp>
        <p:nvSpPr>
          <p:cNvPr id="7" name="TextBox 6"/>
          <p:cNvSpPr txBox="1"/>
          <p:nvPr/>
        </p:nvSpPr>
        <p:spPr>
          <a:xfrm>
            <a:off x="5957397" y="6488668"/>
            <a:ext cx="725792" cy="369332"/>
          </a:xfrm>
          <a:prstGeom prst="rect">
            <a:avLst/>
          </a:prstGeom>
          <a:noFill/>
        </p:spPr>
        <p:txBody>
          <a:bodyPr wrap="none" rtlCol="0">
            <a:spAutoFit/>
          </a:bodyPr>
          <a:lstStyle/>
          <a:p>
            <a:r>
              <a:rPr lang="en-US" b="1" dirty="0" smtClean="0"/>
              <a:t>p. 25</a:t>
            </a:r>
            <a:endParaRPr lang="en-US" b="1" dirty="0"/>
          </a:p>
        </p:txBody>
      </p:sp>
    </p:spTree>
    <p:extLst>
      <p:ext uri="{BB962C8B-B14F-4D97-AF65-F5344CB8AC3E}">
        <p14:creationId xmlns:p14="http://schemas.microsoft.com/office/powerpoint/2010/main" val="271398839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444" y="240830"/>
            <a:ext cx="8739532" cy="1143000"/>
          </a:xfrm>
        </p:spPr>
        <p:txBody>
          <a:bodyPr/>
          <a:lstStyle/>
          <a:p>
            <a:r>
              <a:rPr lang="en-US" dirty="0">
                <a:solidFill>
                  <a:schemeClr val="tx2"/>
                </a:solidFill>
              </a:rPr>
              <a:t>Creating Rubrics</a:t>
            </a:r>
            <a:br>
              <a:rPr lang="en-US" dirty="0">
                <a:solidFill>
                  <a:schemeClr val="tx2"/>
                </a:solidFill>
              </a:rPr>
            </a:br>
            <a:r>
              <a:rPr lang="en-US" sz="3200" dirty="0">
                <a:solidFill>
                  <a:schemeClr val="tx2"/>
                </a:solidFill>
                <a:hlinkClick r:id="rId3"/>
              </a:rPr>
              <a:t>http://rubistar.4teachers.org/</a:t>
            </a:r>
            <a:r>
              <a:rPr lang="en-US" sz="3200" dirty="0" smtClean="0">
                <a:solidFill>
                  <a:schemeClr val="tx2"/>
                </a:solidFill>
                <a:hlinkClick r:id="rId3"/>
              </a:rPr>
              <a:t>index.php</a:t>
            </a:r>
            <a:r>
              <a:rPr lang="en-US" sz="3200" dirty="0" smtClean="0">
                <a:solidFill>
                  <a:schemeClr val="tx2"/>
                </a:solidFill>
              </a:rPr>
              <a:t> </a:t>
            </a:r>
            <a:endParaRPr lang="en-US" sz="3600" dirty="0">
              <a:solidFill>
                <a:schemeClr val="tx2"/>
              </a:solidFill>
            </a:endParaRPr>
          </a:p>
        </p:txBody>
      </p:sp>
      <p:pic>
        <p:nvPicPr>
          <p:cNvPr id="7" name="Content Placeholder 6" descr="Screen Shot 2015-10-13 at 1.56.15 PM.png"/>
          <p:cNvPicPr>
            <a:picLocks noGrp="1" noChangeAspect="1"/>
          </p:cNvPicPr>
          <p:nvPr>
            <p:ph idx="1"/>
          </p:nvPr>
        </p:nvPicPr>
        <p:blipFill>
          <a:blip r:embed="rId4">
            <a:extLst>
              <a:ext uri="{28A0092B-C50C-407E-A947-70E740481C1C}">
                <a14:useLocalDpi xmlns:a14="http://schemas.microsoft.com/office/drawing/2010/main" val="0"/>
              </a:ext>
            </a:extLst>
          </a:blip>
          <a:srcRect l="-10888" r="-10888"/>
          <a:stretch>
            <a:fillRect/>
          </a:stretch>
        </p:blipFill>
        <p:spPr>
          <a:xfrm>
            <a:off x="524809" y="1723476"/>
            <a:ext cx="8052398" cy="4777355"/>
          </a:xfrm>
        </p:spPr>
      </p:pic>
    </p:spTree>
    <p:extLst>
      <p:ext uri="{BB962C8B-B14F-4D97-AF65-F5344CB8AC3E}">
        <p14:creationId xmlns:p14="http://schemas.microsoft.com/office/powerpoint/2010/main" val="254986158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856" y="268532"/>
            <a:ext cx="8835474" cy="1143000"/>
          </a:xfrm>
        </p:spPr>
        <p:txBody>
          <a:bodyPr/>
          <a:lstStyle/>
          <a:p>
            <a:r>
              <a:rPr lang="en-US" sz="4400" dirty="0" smtClean="0">
                <a:solidFill>
                  <a:srgbClr val="D1282E"/>
                </a:solidFill>
              </a:rPr>
              <a:t>Tip #4: Use Formative Strategies to Keep Projects on Track</a:t>
            </a:r>
            <a:endParaRPr lang="en-US" sz="4400" dirty="0">
              <a:solidFill>
                <a:srgbClr val="D1282E"/>
              </a:solidFill>
            </a:endParaRPr>
          </a:p>
        </p:txBody>
      </p:sp>
      <p:sp>
        <p:nvSpPr>
          <p:cNvPr id="3" name="Content Placeholder 2"/>
          <p:cNvSpPr>
            <a:spLocks noGrp="1"/>
          </p:cNvSpPr>
          <p:nvPr>
            <p:ph idx="1"/>
          </p:nvPr>
        </p:nvSpPr>
        <p:spPr>
          <a:xfrm>
            <a:off x="178856" y="1814862"/>
            <a:ext cx="8835474" cy="4696548"/>
          </a:xfrm>
        </p:spPr>
        <p:txBody>
          <a:bodyPr>
            <a:normAutofit/>
          </a:bodyPr>
          <a:lstStyle/>
          <a:p>
            <a:pPr marL="0" indent="0" algn="ctr">
              <a:buNone/>
            </a:pPr>
            <a:r>
              <a:rPr lang="en-US" b="1" i="1" dirty="0" smtClean="0"/>
              <a:t>“Formative </a:t>
            </a:r>
            <a:r>
              <a:rPr lang="en-US" b="1" i="1" dirty="0"/>
              <a:t>assessment keeps projects on track while ensuring that </a:t>
            </a:r>
            <a:r>
              <a:rPr lang="en-US" b="1" i="1" dirty="0" smtClean="0"/>
              <a:t>diverse learners </a:t>
            </a:r>
            <a:r>
              <a:rPr lang="en-US" b="1" i="1" dirty="0"/>
              <a:t>master important content</a:t>
            </a:r>
            <a:r>
              <a:rPr lang="en-US" b="1" i="1" dirty="0" smtClean="0"/>
              <a:t>.”</a:t>
            </a:r>
          </a:p>
          <a:p>
            <a:pPr marL="0" indent="0" algn="ctr">
              <a:buNone/>
            </a:pPr>
            <a:endParaRPr lang="en-US" sz="1000" b="1" i="1" dirty="0"/>
          </a:p>
          <a:p>
            <a:pPr marL="0" indent="0" algn="ctr">
              <a:buNone/>
            </a:pPr>
            <a:r>
              <a:rPr lang="en-US" b="1" i="1" dirty="0" smtClean="0"/>
              <a:t>“In </a:t>
            </a:r>
            <a:r>
              <a:rPr lang="en-US" b="1" i="1" dirty="0"/>
              <a:t>an </a:t>
            </a:r>
            <a:r>
              <a:rPr lang="en-US" b="1" i="1" dirty="0" err="1"/>
              <a:t>Edutopia</a:t>
            </a:r>
            <a:r>
              <a:rPr lang="en-US" b="1" i="1" dirty="0"/>
              <a:t> blog post, </a:t>
            </a:r>
            <a:r>
              <a:rPr lang="en-US" b="1" i="1" dirty="0" smtClean="0"/>
              <a:t>‘Assessment </a:t>
            </a:r>
            <a:r>
              <a:rPr lang="en-US" b="1" i="1" dirty="0"/>
              <a:t>Carnival: More Than Quizzes and </a:t>
            </a:r>
            <a:r>
              <a:rPr lang="en-US" b="1" i="1" dirty="0" smtClean="0"/>
              <a:t>Tests’, teacher </a:t>
            </a:r>
            <a:r>
              <a:rPr lang="en-US" b="1" i="1" dirty="0"/>
              <a:t>and author </a:t>
            </a:r>
            <a:r>
              <a:rPr lang="en-US" b="1" i="1" dirty="0" smtClean="0"/>
              <a:t>Shawn </a:t>
            </a:r>
            <a:r>
              <a:rPr lang="en-US" b="1" i="1" dirty="0" err="1" smtClean="0"/>
              <a:t>Cornally</a:t>
            </a:r>
            <a:r>
              <a:rPr lang="en-US" b="1" i="1" dirty="0" smtClean="0"/>
              <a:t> </a:t>
            </a:r>
            <a:r>
              <a:rPr lang="en-US" b="1" i="1" dirty="0"/>
              <a:t>describes his evolving thinking about assessment. He’s been on a quest to </a:t>
            </a:r>
            <a:r>
              <a:rPr lang="en-US" b="1" i="1" dirty="0" smtClean="0"/>
              <a:t>rethink assessment </a:t>
            </a:r>
            <a:r>
              <a:rPr lang="en-US" b="1" i="1" dirty="0"/>
              <a:t>as a tool </a:t>
            </a:r>
            <a:r>
              <a:rPr lang="en-US" b="1" i="1" dirty="0" smtClean="0"/>
              <a:t>‘to </a:t>
            </a:r>
            <a:r>
              <a:rPr lang="en-US" b="1" i="1" dirty="0"/>
              <a:t>create learning, instead of just to judge </a:t>
            </a:r>
            <a:r>
              <a:rPr lang="en-US" b="1" i="1" dirty="0" smtClean="0"/>
              <a:t>it’.”</a:t>
            </a:r>
          </a:p>
          <a:p>
            <a:pPr marL="0" indent="0" algn="ctr">
              <a:buNone/>
            </a:pPr>
            <a:endParaRPr lang="en-US" sz="2000" b="1" i="1" dirty="0" smtClean="0"/>
          </a:p>
          <a:p>
            <a:pPr marL="0" indent="0" algn="ctr">
              <a:buNone/>
            </a:pPr>
            <a:r>
              <a:rPr lang="en-US" sz="2000" b="1" i="1" dirty="0" smtClean="0"/>
              <a:t>-Top Ten Tips for Assessing Project-Based Learning from </a:t>
            </a:r>
            <a:r>
              <a:rPr lang="en-US" sz="2000" b="1" i="1" dirty="0" err="1" smtClean="0"/>
              <a:t>Edutopia</a:t>
            </a:r>
            <a:endParaRPr lang="en-US" sz="2000" b="1" i="1" dirty="0"/>
          </a:p>
        </p:txBody>
      </p:sp>
    </p:spTree>
    <p:extLst>
      <p:ext uri="{BB962C8B-B14F-4D97-AF65-F5344CB8AC3E}">
        <p14:creationId xmlns:p14="http://schemas.microsoft.com/office/powerpoint/2010/main" val="50936334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Additional Resources</a:t>
            </a:r>
            <a:endParaRPr lang="en-US" dirty="0">
              <a:solidFill>
                <a:schemeClr val="tx2"/>
              </a:solidFill>
            </a:endParaRPr>
          </a:p>
        </p:txBody>
      </p:sp>
      <p:sp>
        <p:nvSpPr>
          <p:cNvPr id="3" name="Content Placeholder 2"/>
          <p:cNvSpPr>
            <a:spLocks noGrp="1"/>
          </p:cNvSpPr>
          <p:nvPr>
            <p:ph idx="1"/>
          </p:nvPr>
        </p:nvSpPr>
        <p:spPr>
          <a:xfrm>
            <a:off x="250634" y="1600200"/>
            <a:ext cx="8638553" cy="5000860"/>
          </a:xfrm>
        </p:spPr>
        <p:txBody>
          <a:bodyPr/>
          <a:lstStyle/>
          <a:p>
            <a:r>
              <a:rPr lang="en-US" b="1" i="1" dirty="0" smtClean="0">
                <a:hlinkClick r:id="rId3"/>
              </a:rPr>
              <a:t>Practical PBL: The Ongoing Challenges of Assessment</a:t>
            </a:r>
            <a:r>
              <a:rPr lang="en-US" dirty="0" smtClean="0"/>
              <a:t> </a:t>
            </a:r>
            <a:r>
              <a:rPr lang="en-US" b="1" dirty="0" smtClean="0"/>
              <a:t>by Katie Piper (</a:t>
            </a:r>
            <a:r>
              <a:rPr lang="en-US" b="1" dirty="0" err="1" smtClean="0"/>
              <a:t>Edutopia</a:t>
            </a:r>
            <a:r>
              <a:rPr lang="en-US" b="1" dirty="0" smtClean="0"/>
              <a:t> contributor)</a:t>
            </a:r>
            <a:endParaRPr lang="en-US" b="1" dirty="0"/>
          </a:p>
        </p:txBody>
      </p:sp>
    </p:spTree>
    <p:extLst>
      <p:ext uri="{BB962C8B-B14F-4D97-AF65-F5344CB8AC3E}">
        <p14:creationId xmlns:p14="http://schemas.microsoft.com/office/powerpoint/2010/main" val="30275959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References</a:t>
            </a:r>
            <a:endParaRPr lang="en-US" dirty="0">
              <a:solidFill>
                <a:schemeClr val="tx2"/>
              </a:solidFill>
            </a:endParaRPr>
          </a:p>
        </p:txBody>
      </p:sp>
      <p:sp>
        <p:nvSpPr>
          <p:cNvPr id="3" name="Content Placeholder 2"/>
          <p:cNvSpPr>
            <a:spLocks noGrp="1"/>
          </p:cNvSpPr>
          <p:nvPr>
            <p:ph idx="1"/>
          </p:nvPr>
        </p:nvSpPr>
        <p:spPr>
          <a:xfrm>
            <a:off x="300762" y="1600200"/>
            <a:ext cx="8521590" cy="4984148"/>
          </a:xfrm>
        </p:spPr>
        <p:txBody>
          <a:bodyPr>
            <a:normAutofit lnSpcReduction="10000"/>
          </a:bodyPr>
          <a:lstStyle/>
          <a:p>
            <a:r>
              <a:rPr lang="en-US" dirty="0" err="1">
                <a:solidFill>
                  <a:srgbClr val="000000"/>
                </a:solidFill>
                <a:effectLst/>
              </a:rPr>
              <a:t>Edutopia</a:t>
            </a:r>
            <a:r>
              <a:rPr lang="en-US" dirty="0">
                <a:solidFill>
                  <a:srgbClr val="000000"/>
                </a:solidFill>
                <a:effectLst/>
              </a:rPr>
              <a:t>. (2011). </a:t>
            </a:r>
            <a:r>
              <a:rPr lang="en-US" i="1" dirty="0">
                <a:solidFill>
                  <a:srgbClr val="000000"/>
                </a:solidFill>
                <a:effectLst/>
              </a:rPr>
              <a:t>Top ten tips for assessing project-based learning</a:t>
            </a:r>
            <a:r>
              <a:rPr lang="en-US" dirty="0">
                <a:solidFill>
                  <a:srgbClr val="000000"/>
                </a:solidFill>
                <a:effectLst/>
              </a:rPr>
              <a:t>. Retrieved from </a:t>
            </a:r>
            <a:r>
              <a:rPr lang="en-US" dirty="0">
                <a:solidFill>
                  <a:srgbClr val="000000"/>
                </a:solidFill>
                <a:effectLst/>
                <a:hlinkClick r:id="rId3"/>
              </a:rPr>
              <a:t>http://www.edutopia.org/pdfs/guides/edutopia-10tips-assessing-project-based-learning.pdf</a:t>
            </a:r>
            <a:endParaRPr lang="en-US" dirty="0">
              <a:solidFill>
                <a:srgbClr val="000000"/>
              </a:solidFill>
              <a:effectLst/>
            </a:endParaRPr>
          </a:p>
          <a:p>
            <a:r>
              <a:rPr lang="en-US" dirty="0" err="1">
                <a:solidFill>
                  <a:srgbClr val="000000"/>
                </a:solidFill>
                <a:effectLst/>
              </a:rPr>
              <a:t>Gülbahar</a:t>
            </a:r>
            <a:r>
              <a:rPr lang="en-US" dirty="0">
                <a:solidFill>
                  <a:srgbClr val="000000"/>
                </a:solidFill>
                <a:effectLst/>
              </a:rPr>
              <a:t>, Y. &amp; </a:t>
            </a:r>
            <a:r>
              <a:rPr lang="en-US" dirty="0" err="1">
                <a:solidFill>
                  <a:srgbClr val="000000"/>
                </a:solidFill>
                <a:effectLst/>
              </a:rPr>
              <a:t>Tinmaz</a:t>
            </a:r>
            <a:r>
              <a:rPr lang="en-US" dirty="0">
                <a:solidFill>
                  <a:srgbClr val="000000"/>
                </a:solidFill>
                <a:effectLst/>
              </a:rPr>
              <a:t>, H.. (2006). Implementing Project-Based Learning And E-Portfolio Assessment In an Undergraduate Course. </a:t>
            </a:r>
            <a:r>
              <a:rPr lang="en-US" i="1" dirty="0">
                <a:solidFill>
                  <a:srgbClr val="000000"/>
                </a:solidFill>
                <a:effectLst/>
              </a:rPr>
              <a:t>Journal of Research on Technology in Education</a:t>
            </a:r>
            <a:r>
              <a:rPr lang="en-US" dirty="0">
                <a:solidFill>
                  <a:srgbClr val="000000"/>
                </a:solidFill>
                <a:effectLst/>
              </a:rPr>
              <a:t>. </a:t>
            </a:r>
            <a:r>
              <a:rPr lang="en-US" dirty="0" err="1">
                <a:solidFill>
                  <a:srgbClr val="000000"/>
                </a:solidFill>
                <a:effectLst/>
              </a:rPr>
              <a:t>Retreived</a:t>
            </a:r>
            <a:r>
              <a:rPr lang="en-US" dirty="0">
                <a:solidFill>
                  <a:srgbClr val="000000"/>
                </a:solidFill>
                <a:effectLst/>
              </a:rPr>
              <a:t> from </a:t>
            </a:r>
            <a:r>
              <a:rPr lang="en-US" dirty="0">
                <a:solidFill>
                  <a:schemeClr val="tx1"/>
                </a:solidFill>
                <a:hlinkClick r:id="rId4"/>
              </a:rPr>
              <a:t>http://files.eric.ed.gov/fulltext/EJ728907.</a:t>
            </a:r>
            <a:r>
              <a:rPr lang="en-US" dirty="0" smtClean="0">
                <a:solidFill>
                  <a:schemeClr val="tx1"/>
                </a:solidFill>
                <a:hlinkClick r:id="rId4"/>
              </a:rPr>
              <a:t>pdf</a:t>
            </a:r>
            <a:r>
              <a:rPr lang="en-US" dirty="0" smtClean="0">
                <a:solidFill>
                  <a:schemeClr val="tx1"/>
                </a:solidFill>
              </a:rPr>
              <a:t> </a:t>
            </a:r>
          </a:p>
          <a:p>
            <a:r>
              <a:rPr lang="en-US" dirty="0">
                <a:solidFill>
                  <a:srgbClr val="000000"/>
                </a:solidFill>
                <a:effectLst/>
              </a:rPr>
              <a:t>Sharp, J. E. (</a:t>
            </a:r>
            <a:r>
              <a:rPr lang="en-US" dirty="0" err="1">
                <a:solidFill>
                  <a:srgbClr val="000000"/>
                </a:solidFill>
                <a:effectLst/>
              </a:rPr>
              <a:t>n.d.</a:t>
            </a:r>
            <a:r>
              <a:rPr lang="en-US" dirty="0">
                <a:solidFill>
                  <a:srgbClr val="000000"/>
                </a:solidFill>
                <a:effectLst/>
              </a:rPr>
              <a:t>). Using </a:t>
            </a:r>
            <a:r>
              <a:rPr lang="en-US" dirty="0" err="1">
                <a:solidFill>
                  <a:srgbClr val="000000"/>
                </a:solidFill>
                <a:effectLst/>
              </a:rPr>
              <a:t>Porfolios</a:t>
            </a:r>
            <a:r>
              <a:rPr lang="en-US" dirty="0">
                <a:solidFill>
                  <a:srgbClr val="000000"/>
                </a:solidFill>
                <a:effectLst/>
              </a:rPr>
              <a:t> in the Classroom. Nashville, TN: Vanderbilt University. Retrieved from </a:t>
            </a:r>
            <a:r>
              <a:rPr lang="en-US" dirty="0">
                <a:solidFill>
                  <a:srgbClr val="000000"/>
                </a:solidFill>
                <a:effectLst/>
                <a:hlinkClick r:id="rId5"/>
              </a:rPr>
              <a:t>http://citeseerx.ist.psu.edu/viewdoc/download?doi=10.1.1.197.5200&amp;rep=rep1&amp;type=</a:t>
            </a:r>
            <a:r>
              <a:rPr lang="en-US" dirty="0" smtClean="0">
                <a:solidFill>
                  <a:srgbClr val="000000"/>
                </a:solidFill>
                <a:effectLst/>
                <a:hlinkClick r:id="rId5"/>
              </a:rPr>
              <a:t>pdf</a:t>
            </a:r>
            <a:r>
              <a:rPr lang="en-US" dirty="0" smtClean="0">
                <a:solidFill>
                  <a:srgbClr val="000000"/>
                </a:solidFill>
                <a:effectLst/>
              </a:rPr>
              <a:t> </a:t>
            </a:r>
            <a:endParaRPr lang="en-US" dirty="0">
              <a:solidFill>
                <a:srgbClr val="000000"/>
              </a:solidFill>
              <a:effectLst/>
            </a:endParaRPr>
          </a:p>
          <a:p>
            <a:endParaRPr lang="en-US" dirty="0">
              <a:solidFill>
                <a:schemeClr val="tx1"/>
              </a:solidFill>
            </a:endParaRPr>
          </a:p>
        </p:txBody>
      </p:sp>
    </p:spTree>
    <p:extLst>
      <p:ext uri="{BB962C8B-B14F-4D97-AF65-F5344CB8AC3E}">
        <p14:creationId xmlns:p14="http://schemas.microsoft.com/office/powerpoint/2010/main" val="219319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6397" y="211694"/>
            <a:ext cx="8714032" cy="1549742"/>
          </a:xfrm>
        </p:spPr>
        <p:txBody>
          <a:bodyPr/>
          <a:lstStyle/>
          <a:p>
            <a:r>
              <a:rPr lang="en-US" sz="4000" dirty="0" smtClean="0">
                <a:solidFill>
                  <a:schemeClr val="tx2"/>
                </a:solidFill>
              </a:rPr>
              <a:t/>
            </a:r>
            <a:br>
              <a:rPr lang="en-US" sz="4000" dirty="0" smtClean="0">
                <a:solidFill>
                  <a:schemeClr val="tx2"/>
                </a:solidFill>
              </a:rPr>
            </a:br>
            <a:r>
              <a:rPr lang="en-US" sz="4000" dirty="0">
                <a:solidFill>
                  <a:schemeClr val="tx2"/>
                </a:solidFill>
              </a:rPr>
              <a:t/>
            </a:r>
            <a:br>
              <a:rPr lang="en-US" sz="4000" dirty="0">
                <a:solidFill>
                  <a:schemeClr val="tx2"/>
                </a:solidFill>
              </a:rPr>
            </a:br>
            <a:r>
              <a:rPr lang="en-US" sz="4000" dirty="0" smtClean="0">
                <a:solidFill>
                  <a:schemeClr val="tx2"/>
                </a:solidFill>
              </a:rPr>
              <a:t/>
            </a:r>
            <a:br>
              <a:rPr lang="en-US" sz="4000" dirty="0" smtClean="0">
                <a:solidFill>
                  <a:schemeClr val="tx2"/>
                </a:solidFill>
              </a:rPr>
            </a:br>
            <a:r>
              <a:rPr lang="en-US" sz="4000" dirty="0">
                <a:solidFill>
                  <a:schemeClr val="tx2"/>
                </a:solidFill>
              </a:rPr>
              <a:t/>
            </a:r>
            <a:br>
              <a:rPr lang="en-US" sz="4000" dirty="0">
                <a:solidFill>
                  <a:schemeClr val="tx2"/>
                </a:solidFill>
              </a:rPr>
            </a:br>
            <a:r>
              <a:rPr lang="en-US" sz="4000" dirty="0" smtClean="0">
                <a:solidFill>
                  <a:schemeClr val="tx2"/>
                </a:solidFill>
              </a:rPr>
              <a:t>Using Digital Assessment Tools to Check Progress &amp; Understanding</a:t>
            </a:r>
            <a:endParaRPr lang="en-US" sz="4000" dirty="0">
              <a:solidFill>
                <a:schemeClr val="tx2"/>
              </a:solidFill>
            </a:endParaRPr>
          </a:p>
        </p:txBody>
      </p:sp>
      <p:sp>
        <p:nvSpPr>
          <p:cNvPr id="5" name="Text Placeholder 4"/>
          <p:cNvSpPr>
            <a:spLocks noGrp="1"/>
          </p:cNvSpPr>
          <p:nvPr>
            <p:ph type="body" idx="1"/>
          </p:nvPr>
        </p:nvSpPr>
        <p:spPr>
          <a:xfrm>
            <a:off x="680413" y="2127229"/>
            <a:ext cx="7817194" cy="2570094"/>
          </a:xfrm>
        </p:spPr>
        <p:txBody>
          <a:bodyPr>
            <a:noAutofit/>
          </a:bodyPr>
          <a:lstStyle/>
          <a:p>
            <a:pPr marL="342900" indent="-342900">
              <a:buFont typeface="Arial"/>
              <a:buChar char="•"/>
            </a:pPr>
            <a:r>
              <a:rPr lang="en-US" sz="3600" b="1" dirty="0"/>
              <a:t>Poll </a:t>
            </a:r>
            <a:r>
              <a:rPr lang="en-US" sz="3600" b="1" dirty="0" smtClean="0"/>
              <a:t>Everywhere</a:t>
            </a:r>
          </a:p>
          <a:p>
            <a:pPr marL="342900" indent="-342900">
              <a:buFont typeface="Arial"/>
              <a:buChar char="•"/>
            </a:pPr>
            <a:r>
              <a:rPr lang="en-US" sz="3600" b="1" dirty="0" err="1" smtClean="0"/>
              <a:t>Kahoot</a:t>
            </a:r>
            <a:endParaRPr lang="en-US" sz="3600" b="1" dirty="0" smtClean="0"/>
          </a:p>
          <a:p>
            <a:pPr marL="342900" indent="-342900">
              <a:buFont typeface="Arial"/>
              <a:buChar char="•"/>
            </a:pPr>
            <a:r>
              <a:rPr lang="en-US" sz="3600" b="1" dirty="0" smtClean="0"/>
              <a:t> </a:t>
            </a:r>
            <a:r>
              <a:rPr lang="en-US" sz="3600" b="1" dirty="0" err="1" smtClean="0"/>
              <a:t>Socrative</a:t>
            </a:r>
            <a:endParaRPr lang="en-US" sz="3600" b="1" dirty="0" smtClean="0"/>
          </a:p>
          <a:p>
            <a:pPr marL="342900" indent="-342900">
              <a:buFont typeface="Arial"/>
              <a:buChar char="•"/>
            </a:pPr>
            <a:r>
              <a:rPr lang="en-US" sz="3600" b="1" dirty="0" smtClean="0"/>
              <a:t> </a:t>
            </a:r>
            <a:r>
              <a:rPr lang="en-US" sz="3600" b="1" dirty="0" err="1" smtClean="0"/>
              <a:t>Plickers</a:t>
            </a:r>
            <a:endParaRPr lang="en-US" sz="3600" b="1" dirty="0"/>
          </a:p>
        </p:txBody>
      </p:sp>
      <p:pic>
        <p:nvPicPr>
          <p:cNvPr id="6" name="Picture 5"/>
          <p:cNvPicPr>
            <a:picLocks noChangeAspect="1"/>
          </p:cNvPicPr>
          <p:nvPr/>
        </p:nvPicPr>
        <p:blipFill>
          <a:blip r:embed="rId3"/>
          <a:stretch>
            <a:fillRect/>
          </a:stretch>
        </p:blipFill>
        <p:spPr>
          <a:xfrm>
            <a:off x="6623668" y="4926658"/>
            <a:ext cx="1990550" cy="1636526"/>
          </a:xfrm>
          <a:prstGeom prst="rect">
            <a:avLst/>
          </a:prstGeom>
        </p:spPr>
      </p:pic>
    </p:spTree>
    <p:extLst>
      <p:ext uri="{BB962C8B-B14F-4D97-AF65-F5344CB8AC3E}">
        <p14:creationId xmlns:p14="http://schemas.microsoft.com/office/powerpoint/2010/main" val="5860305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9463" y="509911"/>
            <a:ext cx="7583488" cy="1199599"/>
          </a:xfrm>
        </p:spPr>
        <p:txBody>
          <a:bodyPr/>
          <a:lstStyle/>
          <a:p>
            <a:r>
              <a:rPr lang="en-US" dirty="0" smtClean="0">
                <a:solidFill>
                  <a:schemeClr val="tx2"/>
                </a:solidFill>
              </a:rPr>
              <a:t>Poll Everywhere</a:t>
            </a:r>
            <a:br>
              <a:rPr lang="en-US" dirty="0" smtClean="0">
                <a:solidFill>
                  <a:schemeClr val="tx2"/>
                </a:solidFill>
              </a:rPr>
            </a:br>
            <a:r>
              <a:rPr lang="en-US" sz="3600" dirty="0">
                <a:hlinkClick r:id="rId3"/>
              </a:rPr>
              <a:t>www.polleverywhere.com</a:t>
            </a:r>
            <a:r>
              <a:rPr lang="en-US" sz="3600" dirty="0"/>
              <a:t/>
            </a:r>
            <a:br>
              <a:rPr lang="en-US" sz="3600" dirty="0"/>
            </a:br>
            <a:endParaRPr lang="en-US" sz="3600" dirty="0">
              <a:solidFill>
                <a:schemeClr val="tx2"/>
              </a:solidFill>
            </a:endParaRPr>
          </a:p>
        </p:txBody>
      </p:sp>
      <p:sp>
        <p:nvSpPr>
          <p:cNvPr id="5" name="Content Placeholder 4"/>
          <p:cNvSpPr>
            <a:spLocks noGrp="1"/>
          </p:cNvSpPr>
          <p:nvPr>
            <p:ph idx="1"/>
          </p:nvPr>
        </p:nvSpPr>
        <p:spPr>
          <a:xfrm>
            <a:off x="955675" y="1850639"/>
            <a:ext cx="7232650" cy="4291013"/>
          </a:xfrm>
        </p:spPr>
        <p:txBody>
          <a:bodyPr/>
          <a:lstStyle/>
          <a:p>
            <a:pPr algn="ctr"/>
            <a:r>
              <a:rPr lang="en-US" dirty="0" smtClean="0">
                <a:solidFill>
                  <a:schemeClr val="tx1"/>
                </a:solidFill>
              </a:rPr>
              <a:t>Ask your audience questions</a:t>
            </a:r>
          </a:p>
          <a:p>
            <a:pPr algn="ctr"/>
            <a:r>
              <a:rPr lang="en-US" dirty="0" smtClean="0">
                <a:solidFill>
                  <a:schemeClr val="tx1"/>
                </a:solidFill>
              </a:rPr>
              <a:t>Audience answers in real time with mobile devices, web browsers or Twitter</a:t>
            </a:r>
          </a:p>
          <a:p>
            <a:pPr algn="ctr"/>
            <a:r>
              <a:rPr lang="en-US" dirty="0" smtClean="0">
                <a:solidFill>
                  <a:schemeClr val="tx1"/>
                </a:solidFill>
              </a:rPr>
              <a:t>See your responses live on the web or in a PPT presentation!</a:t>
            </a:r>
          </a:p>
          <a:p>
            <a:pPr marL="114300" indent="0" algn="ctr">
              <a:buNone/>
            </a:pPr>
            <a:endParaRPr lang="en-US" dirty="0"/>
          </a:p>
          <a:p>
            <a:pPr marL="114300" indent="0" algn="ctr">
              <a:buNone/>
            </a:pPr>
            <a:endParaRPr lang="en-US" dirty="0"/>
          </a:p>
        </p:txBody>
      </p:sp>
      <p:pic>
        <p:nvPicPr>
          <p:cNvPr id="2" name="Picture 1"/>
          <p:cNvPicPr>
            <a:picLocks noChangeAspect="1"/>
          </p:cNvPicPr>
          <p:nvPr/>
        </p:nvPicPr>
        <p:blipFill>
          <a:blip r:embed="rId4"/>
          <a:stretch>
            <a:fillRect/>
          </a:stretch>
        </p:blipFill>
        <p:spPr>
          <a:xfrm>
            <a:off x="1683763" y="4919335"/>
            <a:ext cx="5796243" cy="902040"/>
          </a:xfrm>
          <a:prstGeom prst="rect">
            <a:avLst/>
          </a:prstGeom>
        </p:spPr>
      </p:pic>
    </p:spTree>
    <p:extLst>
      <p:ext uri="{BB962C8B-B14F-4D97-AF65-F5344CB8AC3E}">
        <p14:creationId xmlns:p14="http://schemas.microsoft.com/office/powerpoint/2010/main" val="337205114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366184" y="274638"/>
            <a:ext cx="8411633" cy="6308725"/>
          </a:xfrm>
          <a:prstGeom prst="rect">
            <a:avLst/>
          </a:prstGeom>
        </p:spPr>
      </p:pic>
      <p:sp>
        <p:nvSpPr>
          <p:cNvPr id="3" name="Rectangle 2">
            <a:hlinkClick r:id="rId5"/>
          </p:cNvPr>
          <p:cNvSpPr/>
          <p:nvPr/>
        </p:nvSpPr>
        <p:spPr>
          <a:xfrm>
            <a:off x="1863656" y="2266525"/>
            <a:ext cx="2333023" cy="205486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hlinkClick r:id="rId6"/>
          </p:cNvPr>
          <p:cNvSpPr/>
          <p:nvPr/>
        </p:nvSpPr>
        <p:spPr>
          <a:xfrm>
            <a:off x="4973258" y="4597460"/>
            <a:ext cx="2191469" cy="37040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hlinkClick r:id="rId7" action="ppaction://hlinkfile"/>
          </p:cNvPr>
          <p:cNvSpPr/>
          <p:nvPr/>
        </p:nvSpPr>
        <p:spPr>
          <a:xfrm>
            <a:off x="2912827" y="5194487"/>
            <a:ext cx="3313169" cy="37040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4664300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457201"/>
            <a:ext cx="7583488" cy="1143000"/>
          </a:xfrm>
        </p:spPr>
        <p:txBody>
          <a:bodyPr/>
          <a:lstStyle/>
          <a:p>
            <a:r>
              <a:rPr lang="en-US" dirty="0" err="1" smtClean="0">
                <a:solidFill>
                  <a:srgbClr val="D1282E"/>
                </a:solidFill>
              </a:rPr>
              <a:t>Socrative</a:t>
            </a:r>
            <a:r>
              <a:rPr lang="en-US" dirty="0" smtClean="0">
                <a:solidFill>
                  <a:srgbClr val="D1282E"/>
                </a:solidFill>
              </a:rPr>
              <a:t/>
            </a:r>
            <a:br>
              <a:rPr lang="en-US" dirty="0" smtClean="0">
                <a:solidFill>
                  <a:srgbClr val="D1282E"/>
                </a:solidFill>
              </a:rPr>
            </a:br>
            <a:r>
              <a:rPr lang="en-US" sz="3600" dirty="0" smtClean="0">
                <a:hlinkClick r:id="rId3"/>
              </a:rPr>
              <a:t>www.socrative.com</a:t>
            </a:r>
            <a:r>
              <a:rPr lang="en-US" sz="3600" dirty="0"/>
              <a:t/>
            </a:r>
            <a:br>
              <a:rPr lang="en-US" sz="3600" dirty="0"/>
            </a:br>
            <a:endParaRPr lang="en-US" sz="3600" dirty="0">
              <a:solidFill>
                <a:srgbClr val="D1282E"/>
              </a:solidFill>
            </a:endParaRPr>
          </a:p>
        </p:txBody>
      </p:sp>
      <p:sp>
        <p:nvSpPr>
          <p:cNvPr id="3" name="Content Placeholder 2"/>
          <p:cNvSpPr>
            <a:spLocks noGrp="1"/>
          </p:cNvSpPr>
          <p:nvPr>
            <p:ph idx="1"/>
          </p:nvPr>
        </p:nvSpPr>
        <p:spPr>
          <a:xfrm>
            <a:off x="321940" y="1896180"/>
            <a:ext cx="8477763" cy="2218173"/>
          </a:xfrm>
        </p:spPr>
        <p:txBody>
          <a:bodyPr/>
          <a:lstStyle/>
          <a:p>
            <a:pPr marL="114300" indent="0" algn="ctr">
              <a:buNone/>
            </a:pPr>
            <a:r>
              <a:rPr lang="en-US" dirty="0" err="1" smtClean="0">
                <a:solidFill>
                  <a:schemeClr val="tx1"/>
                </a:solidFill>
              </a:rPr>
              <a:t>Socrative</a:t>
            </a:r>
            <a:r>
              <a:rPr lang="en-US" dirty="0" smtClean="0">
                <a:solidFill>
                  <a:schemeClr val="tx1"/>
                </a:solidFill>
              </a:rPr>
              <a:t> </a:t>
            </a:r>
            <a:r>
              <a:rPr lang="en-US" dirty="0">
                <a:solidFill>
                  <a:schemeClr val="tx1"/>
                </a:solidFill>
              </a:rPr>
              <a:t>is a smart student response system that empowers teachers by engaging their classrooms with a series of educational exercises and games. Our apps are super simple and take seconds to login. </a:t>
            </a:r>
            <a:r>
              <a:rPr lang="en-US" dirty="0" err="1">
                <a:solidFill>
                  <a:schemeClr val="tx1"/>
                </a:solidFill>
              </a:rPr>
              <a:t>Socrative</a:t>
            </a:r>
            <a:r>
              <a:rPr lang="en-US" dirty="0">
                <a:solidFill>
                  <a:schemeClr val="tx1"/>
                </a:solidFill>
              </a:rPr>
              <a:t> runs on tablets, smartphones, and laptops. </a:t>
            </a:r>
            <a:endParaRPr lang="en-US" sz="1400" dirty="0" smtClean="0">
              <a:solidFill>
                <a:schemeClr val="tx1"/>
              </a:solidFill>
              <a:hlinkClick r:id="rId3"/>
            </a:endParaRPr>
          </a:p>
          <a:p>
            <a:endParaRPr lang="en-US" dirty="0"/>
          </a:p>
        </p:txBody>
      </p:sp>
      <p:pic>
        <p:nvPicPr>
          <p:cNvPr id="4" name="Picture 3"/>
          <p:cNvPicPr>
            <a:picLocks noChangeAspect="1"/>
          </p:cNvPicPr>
          <p:nvPr/>
        </p:nvPicPr>
        <p:blipFill>
          <a:blip r:embed="rId4"/>
          <a:stretch>
            <a:fillRect/>
          </a:stretch>
        </p:blipFill>
        <p:spPr>
          <a:xfrm>
            <a:off x="3281104" y="4583609"/>
            <a:ext cx="2721653" cy="1542481"/>
          </a:xfrm>
          <a:prstGeom prst="rect">
            <a:avLst/>
          </a:prstGeom>
        </p:spPr>
      </p:pic>
    </p:spTree>
    <p:extLst>
      <p:ext uri="{BB962C8B-B14F-4D97-AF65-F5344CB8AC3E}">
        <p14:creationId xmlns:p14="http://schemas.microsoft.com/office/powerpoint/2010/main" val="122945439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32215" cy="719424"/>
          </a:xfrm>
        </p:spPr>
        <p:txBody>
          <a:bodyPr/>
          <a:lstStyle/>
          <a:p>
            <a:r>
              <a:rPr lang="en-US" sz="5400" b="1" dirty="0" err="1" smtClean="0">
                <a:solidFill>
                  <a:srgbClr val="D1282E"/>
                </a:solidFill>
              </a:rPr>
              <a:t>Socrative</a:t>
            </a:r>
            <a:endParaRPr lang="en-US" b="1" dirty="0">
              <a:solidFill>
                <a:srgbClr val="D1282E"/>
              </a:solidFill>
            </a:endParaRPr>
          </a:p>
        </p:txBody>
      </p:sp>
      <p:sp>
        <p:nvSpPr>
          <p:cNvPr id="4" name="Content Placeholder 3"/>
          <p:cNvSpPr>
            <a:spLocks noGrp="1"/>
          </p:cNvSpPr>
          <p:nvPr>
            <p:ph idx="1"/>
          </p:nvPr>
        </p:nvSpPr>
        <p:spPr/>
        <p:txBody>
          <a:bodyPr>
            <a:normAutofit/>
          </a:bodyPr>
          <a:lstStyle/>
          <a:p>
            <a:endParaRPr lang="en-US" sz="2800" dirty="0" smtClean="0"/>
          </a:p>
          <a:p>
            <a:pPr lvl="1"/>
            <a:endParaRPr lang="en-US" dirty="0"/>
          </a:p>
        </p:txBody>
      </p:sp>
      <p:pic>
        <p:nvPicPr>
          <p:cNvPr id="6" name="Picture Placeholder 5" descr="Screen Shot 2015-09-22 at 7.19.48 PM.png"/>
          <p:cNvPicPr>
            <a:picLocks noGrp="1" noChangeAspect="1"/>
          </p:cNvPicPr>
          <p:nvPr>
            <p:ph type="pic" sz="quarter" idx="4294967295"/>
          </p:nvPr>
        </p:nvPicPr>
        <p:blipFill>
          <a:blip r:embed="rId3" cstate="print">
            <a:extLst>
              <a:ext uri="{28A0092B-C50C-407E-A947-70E740481C1C}">
                <a14:useLocalDpi xmlns:a14="http://schemas.microsoft.com/office/drawing/2010/main" val="0"/>
              </a:ext>
            </a:extLst>
          </a:blip>
          <a:srcRect t="-9760" b="-9760"/>
          <a:stretch>
            <a:fillRect/>
          </a:stretch>
        </p:blipFill>
        <p:spPr>
          <a:xfrm>
            <a:off x="1824329" y="1113655"/>
            <a:ext cx="5487196" cy="5487197"/>
          </a:xfrm>
        </p:spPr>
      </p:pic>
    </p:spTree>
    <p:extLst>
      <p:ext uri="{BB962C8B-B14F-4D97-AF65-F5344CB8AC3E}">
        <p14:creationId xmlns:p14="http://schemas.microsoft.com/office/powerpoint/2010/main" val="15448752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POLL_EMBED_ID" val="true"/>
</p:tagLst>
</file>

<file path=ppt/theme/theme1.xml><?xml version="1.0" encoding="utf-8"?>
<a:theme xmlns:a="http://schemas.openxmlformats.org/drawingml/2006/main" name="Summer">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Summer">
      <a:majorFont>
        <a:latin typeface="Century Gothic"/>
        <a:ea typeface=""/>
        <a:cs typeface=""/>
        <a:font script="Jpan" typeface="ヒラギノ丸ゴ Pro W4"/>
        <a:font script="Hans" typeface="宋体"/>
        <a:font script="Hant" typeface="新細明體"/>
      </a:majorFont>
      <a:minorFont>
        <a:latin typeface="Century Gothic"/>
        <a:ea typeface=""/>
        <a:cs typeface=""/>
        <a:font script="Jpan" typeface="ヒラギノ丸ゴ Pro W4"/>
        <a:font script="Hans" typeface="宋体"/>
        <a:font script="Hant" typeface="新細明體"/>
      </a:minorFont>
    </a:fontScheme>
    <a:fmtScheme name="Summer">
      <a:fillStyleLst>
        <a:solidFill>
          <a:schemeClr val="phClr"/>
        </a:solidFill>
        <a:solidFill>
          <a:schemeClr val="phClr">
            <a:tint val="90000"/>
            <a:satMod val="135000"/>
          </a:schemeClr>
        </a:solidFill>
        <a:solidFill>
          <a:schemeClr val="phClr">
            <a:shade val="80000"/>
            <a:satMod val="110000"/>
          </a:schemeClr>
        </a:solidFill>
      </a:fillStyleLst>
      <a:lnStyleLst>
        <a:ln w="9525" cap="flat" cmpd="sng" algn="ctr">
          <a:solidFill>
            <a:schemeClr val="phClr">
              <a:satMod val="135000"/>
            </a:schemeClr>
          </a:solidFill>
          <a:prstDash val="solid"/>
        </a:ln>
        <a:ln w="25400" cap="flat" cmpd="sng" algn="ctr">
          <a:solidFill>
            <a:schemeClr val="phClr">
              <a:satMod val="150000"/>
            </a:schemeClr>
          </a:solidFill>
          <a:prstDash val="solid"/>
        </a:ln>
        <a:ln w="38100" cap="flat" cmpd="sng" algn="ctr">
          <a:solidFill>
            <a:schemeClr val="phClr">
              <a:satMod val="150000"/>
            </a:schemeClr>
          </a:solidFill>
          <a:prstDash val="solid"/>
        </a:ln>
      </a:lnStyleLst>
      <a:effectStyleLst>
        <a:effectStyle>
          <a:effectLst/>
        </a:effectStyle>
        <a:effectStyle>
          <a:effectLst>
            <a:outerShdw blurRad="76200" sx="101000" sy="101000" algn="ctr" rotWithShape="0">
              <a:srgbClr val="000000">
                <a:alpha val="50000"/>
              </a:srgbClr>
            </a:outerShdw>
            <a:reflection blurRad="12700" stA="20000" endPos="35000" dist="63500" dir="5400000" sy="-100000" rotWithShape="0"/>
          </a:effectLst>
        </a:effectStyle>
        <a:effectStyle>
          <a:effectLst>
            <a:outerShdw blurRad="127000" sx="103000" sy="103000" algn="ctr" rotWithShape="0">
              <a:srgbClr val="FFFFFF">
                <a:alpha val="65000"/>
              </a:srgbClr>
            </a:outerShdw>
          </a:effectLst>
          <a:scene3d>
            <a:camera prst="orthographicFront">
              <a:rot lat="0" lon="0" rev="0"/>
            </a:camera>
            <a:lightRig rig="morning" dir="t">
              <a:rot lat="0" lon="0" rev="1200000"/>
            </a:lightRig>
          </a:scene3d>
          <a:sp3d>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gs>
            <a:gs pos="100000">
              <a:schemeClr val="tx2"/>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Summer.thmx</Template>
  <TotalTime>1455</TotalTime>
  <Words>1523</Words>
  <Application>Microsoft Macintosh PowerPoint</Application>
  <PresentationFormat>On-screen Show (4:3)</PresentationFormat>
  <Paragraphs>197</Paragraphs>
  <Slides>41</Slides>
  <Notes>35</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Summer</vt:lpstr>
      <vt:lpstr>Assessing PBL  Using Digital Tools </vt:lpstr>
      <vt:lpstr>PowerPoint Presentation</vt:lpstr>
      <vt:lpstr>Top Ten Tips for Assessing Project-Based Learning by Edutopia </vt:lpstr>
      <vt:lpstr>Tip #4: Use Formative Strategies to Keep Projects on Track</vt:lpstr>
      <vt:lpstr>    Using Digital Assessment Tools to Check Progress &amp; Understanding</vt:lpstr>
      <vt:lpstr>Poll Everywhere www.polleverywhere.com </vt:lpstr>
      <vt:lpstr>PowerPoint Presentation</vt:lpstr>
      <vt:lpstr>Socrative www.socrative.com </vt:lpstr>
      <vt:lpstr>Socrative</vt:lpstr>
      <vt:lpstr>Socrative</vt:lpstr>
      <vt:lpstr>Socrative User Guide  http://www.socrative.com/materials/SocrativeUserGuide.pdf </vt:lpstr>
      <vt:lpstr>PowerPoint Presentation</vt:lpstr>
      <vt:lpstr>PowerPoint Presentation</vt:lpstr>
      <vt:lpstr>PowerPoint Presentation</vt:lpstr>
      <vt:lpstr>PowerPoint Presentation</vt:lpstr>
      <vt:lpstr>PowerPoint Presentation</vt:lpstr>
      <vt:lpstr>PowerPoint Presentation</vt:lpstr>
      <vt:lpstr>Let’s Take a Quiz!</vt:lpstr>
      <vt:lpstr>Kahoot</vt:lpstr>
      <vt:lpstr>Let’s play!</vt:lpstr>
      <vt:lpstr>Plickers www.plickers.com  </vt:lpstr>
      <vt:lpstr>PowerPoint Presentation</vt:lpstr>
      <vt:lpstr>Tip #7: Track Progress with Digital Tools</vt:lpstr>
      <vt:lpstr>Formative Strategy-  Online Discussions Edmodo: www.edmodo.com </vt:lpstr>
      <vt:lpstr>Using Edmodo to Assess PBL</vt:lpstr>
      <vt:lpstr>Formative Strategy-  Discussion Boards Padlet: www.padlet.com </vt:lpstr>
      <vt:lpstr>Using Padlet to Assess PBL</vt:lpstr>
      <vt:lpstr>Formative Strategy-  Digital Portfolio LiveBinders: www.livebinders.com   </vt:lpstr>
      <vt:lpstr>Using Livebinders to Assess PBL</vt:lpstr>
      <vt:lpstr>Using Livebinders to Assess PBL</vt:lpstr>
      <vt:lpstr>Using Livebinders to Assess PBL</vt:lpstr>
      <vt:lpstr>Formative Strategy-  Digital Portfolio SeeSaw: http://web.seesaw.me </vt:lpstr>
      <vt:lpstr>Using SeeSaw to Assess PLB</vt:lpstr>
      <vt:lpstr>Using SeeSaw to Assess PLB</vt:lpstr>
      <vt:lpstr>Using SeeSaw to Assess PLB</vt:lpstr>
      <vt:lpstr>Using SeeSaw to Assess PLB</vt:lpstr>
      <vt:lpstr>PBL Rubrics</vt:lpstr>
      <vt:lpstr>PBL Rubrics</vt:lpstr>
      <vt:lpstr>Creating Rubrics http://rubistar.4teachers.org/index.php </vt:lpstr>
      <vt:lpstr>Additional Resources</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PBL  Using Digital Tools </dc:title>
  <dc:creator>Microsoft Office User</dc:creator>
  <cp:lastModifiedBy>Jan Wolfgramm</cp:lastModifiedBy>
  <cp:revision>131</cp:revision>
  <dcterms:created xsi:type="dcterms:W3CDTF">2015-10-12T20:22:35Z</dcterms:created>
  <dcterms:modified xsi:type="dcterms:W3CDTF">2015-10-20T02:50:12Z</dcterms:modified>
</cp:coreProperties>
</file>