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5" r:id="rId5"/>
    <p:sldId id="259" r:id="rId6"/>
    <p:sldId id="263" r:id="rId7"/>
    <p:sldId id="260" r:id="rId8"/>
    <p:sldId id="264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04" y="-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C5B67-27EB-4A1C-BE4D-83FC4EE87488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D2303-D9D6-4E53-9145-2247C7835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7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D2303-D9D6-4E53-9145-2247C7835B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5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D2303-D9D6-4E53-9145-2247C7835B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D2303-D9D6-4E53-9145-2247C7835B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85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D2303-D9D6-4E53-9145-2247C7835B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2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D2303-D9D6-4E53-9145-2247C7835B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2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D2303-D9D6-4E53-9145-2247C7835B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1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D2303-D9D6-4E53-9145-2247C7835B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01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D2303-D9D6-4E53-9145-2247C7835B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9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27C13190-C01D-4728-9E68-68F38846E4CA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CD0F-02A4-4EE0-A115-41F1B5C07641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A27-8060-4BDB-8D2C-CA84C01036EC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A75-4437-4929-8D95-DDAA12407BD8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E322-B2B8-4068-A808-D8FAA1717FE1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E4D-52E9-45EE-ACE3-843E0A3CB1F4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5EFC-A39E-49D1-A612-704E86D13C66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0CF9-45B4-4081-8385-309967A816A8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D3B-8D95-4D02-8548-CE727D816096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08B3-9B2E-4EF4-BA5B-FDA37B3F3363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3990-B274-4844-B4E4-90385C00C2ED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EFCA-D82D-4D1E-9761-F1A12175E000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730A-6A95-4886-B4FA-21687C41E37A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BA1-AF3F-45CF-9C09-49A05651B26F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1203-23AD-40DB-8A07-FB0FC77F2772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C5C7-C4BC-4BDE-A94F-A384E60875D1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7B0B-BAAA-4EE0-8587-E17393733CD7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594356-700B-4E22-9249-4AEBA6303F35}" type="datetime1">
              <a:rPr lang="en-US" smtClean="0"/>
              <a:t>10/15/15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ideo" Target="https://www.youtube.com/embed/dqLgd5z6yKk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ubechop.com/watch/701314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jpeg"/><Relationship Id="rId1" Type="http://schemas.openxmlformats.org/officeDocument/2006/relationships/video" Target="https://www.youtube.com/embed/zxpa4dNVd3c" TargetMode="Externa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taravati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SchoolWide</a:t>
            </a:r>
            <a:r>
              <a:rPr lang="en-US" dirty="0" smtClean="0"/>
              <a:t> STEM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Kamren Taravati, </a:t>
            </a:r>
            <a:r>
              <a:rPr lang="en-US" dirty="0" err="1" smtClean="0"/>
              <a:t>m.edl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78382" y="6248400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Channel: www.todaysmeet.com/fallazteakt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9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5Cs!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54" y="1615365"/>
            <a:ext cx="3431453" cy="39471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6855" y="5870575"/>
            <a:ext cx="928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Turn to a shoulder partner, and talk about what the 5Cs are and why might they be essential to 21</a:t>
            </a:r>
            <a:r>
              <a:rPr lang="en-US" baseline="30000" dirty="0" smtClean="0"/>
              <a:t>st</a:t>
            </a:r>
            <a:r>
              <a:rPr lang="en-US" dirty="0" smtClean="0"/>
              <a:t> century learning!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8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Our Journey with the 5cs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3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Charter serving 100 students in Urban Setting </a:t>
            </a:r>
          </a:p>
          <a:p>
            <a:r>
              <a:rPr lang="en-US" dirty="0" smtClean="0"/>
              <a:t>Grades 6 – 8</a:t>
            </a:r>
          </a:p>
          <a:p>
            <a:r>
              <a:rPr lang="en-US" dirty="0" smtClean="0"/>
              <a:t>94 percent of students qualify for Free/Reduced Lunch </a:t>
            </a:r>
          </a:p>
          <a:p>
            <a:r>
              <a:rPr lang="en-US" dirty="0" smtClean="0"/>
              <a:t>92 percent of students are identified as Hispanic, Native American, or African American</a:t>
            </a:r>
          </a:p>
          <a:p>
            <a:r>
              <a:rPr lang="en-US" dirty="0" smtClean="0"/>
              <a:t>35 percent of students live in a single parent household </a:t>
            </a:r>
          </a:p>
          <a:p>
            <a:r>
              <a:rPr lang="en-US" dirty="0" smtClean="0"/>
              <a:t>History of academic underperformance </a:t>
            </a:r>
          </a:p>
          <a:p>
            <a:r>
              <a:rPr lang="en-US" dirty="0" smtClean="0"/>
              <a:t>History of adjudication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6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focus on 5cs?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95" y="2065867"/>
            <a:ext cx="3349317" cy="18718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92" y="3155058"/>
            <a:ext cx="3794854" cy="223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8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focus on the 5cs?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Engaged Students = Increase in Student Achievement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7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 specific technology that each teacher would use </a:t>
            </a:r>
          </a:p>
          <a:p>
            <a:pPr lvl="1"/>
            <a:r>
              <a:rPr lang="en-US" dirty="0" smtClean="0"/>
              <a:t>Attach to a SMART goal</a:t>
            </a:r>
          </a:p>
          <a:p>
            <a:pPr lvl="1"/>
            <a:r>
              <a:rPr lang="en-US" dirty="0" smtClean="0"/>
              <a:t>Attach to an increase in reading or mathematics </a:t>
            </a:r>
          </a:p>
          <a:p>
            <a:r>
              <a:rPr lang="en-US" dirty="0" smtClean="0"/>
              <a:t>Identify criteria for responsible parties, rubrics, timeline, how students will communicate etc. </a:t>
            </a:r>
          </a:p>
          <a:p>
            <a:r>
              <a:rPr lang="en-US" dirty="0" smtClean="0"/>
              <a:t>Place in one central document</a:t>
            </a:r>
          </a:p>
          <a:p>
            <a:r>
              <a:rPr lang="en-US" dirty="0" smtClean="0"/>
              <a:t>Celebrate student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632" y="1104900"/>
            <a:ext cx="71342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artifact</a:t>
            </a:r>
            <a:endParaRPr lang="en-US" dirty="0"/>
          </a:p>
        </p:txBody>
      </p:sp>
      <p:pic>
        <p:nvPicPr>
          <p:cNvPr id="5" name="dqLgd5z6yKk"/>
          <p:cNvPicPr>
            <a:picLocks noGrp="1" noRot="1" noChangeAspect="1"/>
          </p:cNvPicPr>
          <p:nvPr>
            <p:ph idx="1"/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2990334" y="2185357"/>
            <a:ext cx="5978054" cy="33626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0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offerings at Pima partnership academy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Music</a:t>
            </a:r>
          </a:p>
          <a:p>
            <a:r>
              <a:rPr lang="en-US" dirty="0" smtClean="0"/>
              <a:t>iPad Math Movies</a:t>
            </a:r>
          </a:p>
          <a:p>
            <a:r>
              <a:rPr lang="en-US" dirty="0" smtClean="0"/>
              <a:t>Robotics</a:t>
            </a:r>
          </a:p>
          <a:p>
            <a:r>
              <a:rPr lang="en-US" dirty="0" smtClean="0"/>
              <a:t>Schoology for Flipped Classroom</a:t>
            </a:r>
          </a:p>
          <a:p>
            <a:r>
              <a:rPr lang="en-US" dirty="0" smtClean="0"/>
              <a:t>Story Board </a:t>
            </a:r>
          </a:p>
          <a:p>
            <a:r>
              <a:rPr lang="en-US" dirty="0" smtClean="0"/>
              <a:t>Facebook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23" y="4404154"/>
            <a:ext cx="666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2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video: </a:t>
            </a:r>
            <a:r>
              <a:rPr lang="en-US" dirty="0" err="1" smtClean="0"/>
              <a:t>sy</a:t>
            </a:r>
            <a:r>
              <a:rPr lang="en-US" dirty="0" smtClean="0"/>
              <a:t> 2014-2015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STEM in 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6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school wide</a:t>
            </a:r>
            <a:r>
              <a:rPr lang="en-US" dirty="0"/>
              <a:t>?</a:t>
            </a:r>
          </a:p>
        </p:txBody>
      </p:sp>
      <p:pic>
        <p:nvPicPr>
          <p:cNvPr id="4" name="zxpa4dNVd3c"/>
          <p:cNvPicPr>
            <a:picLocks noGrp="1" noRot="1" noChangeAspect="1"/>
          </p:cNvPicPr>
          <p:nvPr>
            <p:ph idx="1"/>
            <a:quickTimeFile r:link="rId1"/>
          </p:nvPr>
        </p:nvPicPr>
        <p:blipFill>
          <a:blip r:embed="rId4"/>
          <a:stretch>
            <a:fillRect/>
          </a:stretch>
        </p:blipFill>
        <p:spPr>
          <a:xfrm>
            <a:off x="2801521" y="2065867"/>
            <a:ext cx="5899984" cy="331874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4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*The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Scores – 56% Growth</a:t>
            </a:r>
          </a:p>
          <a:p>
            <a:r>
              <a:rPr lang="en-US" dirty="0" smtClean="0"/>
              <a:t>Math Scores – 70% Growth </a:t>
            </a:r>
          </a:p>
          <a:p>
            <a:r>
              <a:rPr lang="en-US" dirty="0" smtClean="0"/>
              <a:t>Science Growth – 78% growth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Measured by ATI Student Growth and Achievement Report</a:t>
            </a:r>
          </a:p>
          <a:p>
            <a:r>
              <a:rPr lang="en-US" dirty="0" smtClean="0"/>
              <a:t>Results also reflective of Tier III Math and Reading Intervention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69" y="1591962"/>
            <a:ext cx="3889804" cy="31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9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 2015-2016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Digital Music</a:t>
            </a:r>
          </a:p>
          <a:p>
            <a:r>
              <a:rPr lang="en-US" dirty="0"/>
              <a:t>iPad Math Movies</a:t>
            </a:r>
          </a:p>
          <a:p>
            <a:r>
              <a:rPr lang="en-US" dirty="0"/>
              <a:t>Robotics</a:t>
            </a:r>
          </a:p>
          <a:p>
            <a:r>
              <a:rPr lang="en-US" dirty="0"/>
              <a:t>Schoology for Flipped Classroom</a:t>
            </a:r>
          </a:p>
          <a:p>
            <a:r>
              <a:rPr lang="en-US" dirty="0"/>
              <a:t>Story Board </a:t>
            </a:r>
            <a:endParaRPr lang="en-US" dirty="0" smtClean="0"/>
          </a:p>
          <a:p>
            <a:r>
              <a:rPr lang="en-US" dirty="0" smtClean="0"/>
              <a:t>Hiring of STEM Teacher</a:t>
            </a:r>
          </a:p>
          <a:p>
            <a:r>
              <a:rPr lang="en-US" dirty="0" smtClean="0"/>
              <a:t>Code Academy</a:t>
            </a:r>
          </a:p>
          <a:p>
            <a:r>
              <a:rPr lang="en-US" dirty="0" smtClean="0"/>
              <a:t>Web Design</a:t>
            </a:r>
            <a:endParaRPr lang="en-US" dirty="0"/>
          </a:p>
          <a:p>
            <a:r>
              <a:rPr lang="en-US" dirty="0"/>
              <a:t>Facebook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58567" y="3066189"/>
            <a:ext cx="39398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Systems Thinking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38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DIY – Before you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Logistics:</a:t>
            </a:r>
          </a:p>
          <a:p>
            <a:pPr lvl="1"/>
            <a:r>
              <a:rPr lang="en-US" dirty="0" smtClean="0"/>
              <a:t>Get the money </a:t>
            </a:r>
          </a:p>
          <a:p>
            <a:pPr lvl="2"/>
            <a:r>
              <a:rPr lang="en-US" dirty="0" smtClean="0"/>
              <a:t>Write a grant: AzTEA, SEED, Private – Grant Alert, Grant Siren</a:t>
            </a:r>
          </a:p>
          <a:p>
            <a:pPr lvl="2"/>
            <a:r>
              <a:rPr lang="en-US" dirty="0" smtClean="0"/>
              <a:t>Look to Instructional Improvement, M/O (General Fund), or Work with Program Specialist(s) at ADE</a:t>
            </a:r>
          </a:p>
          <a:p>
            <a:pPr lvl="1"/>
            <a:r>
              <a:rPr lang="en-US" dirty="0"/>
              <a:t>Create the infrastructure – Networks, Servers, Connectivity (‘The Milk Shake Effect’)</a:t>
            </a:r>
          </a:p>
          <a:p>
            <a:pPr lvl="1"/>
            <a:r>
              <a:rPr lang="en-US" dirty="0"/>
              <a:t>Get the hardware – iPads, Netbooks, Surface Pro, Chromebooks</a:t>
            </a:r>
          </a:p>
          <a:p>
            <a:pPr lvl="1"/>
            <a:r>
              <a:rPr lang="en-US" dirty="0" smtClean="0"/>
              <a:t>Create the culture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2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DIY – What’s already working?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12" y="2475897"/>
            <a:ext cx="5334000" cy="29809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Switch, Chip Heath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9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your shinning stars?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735" y="2374511"/>
            <a:ext cx="4046280" cy="22497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28010" y="540891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Turn to your shoulder partner…Who can you get on your side to implement a </a:t>
            </a:r>
            <a:r>
              <a:rPr lang="en-US" dirty="0" err="1" smtClean="0"/>
              <a:t>Schoolwide</a:t>
            </a:r>
            <a:r>
              <a:rPr lang="en-US" dirty="0" smtClean="0"/>
              <a:t> STEM Plan?  Who will take the ball and run with it?  What roadblocks will you have (people, things, etc.)?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3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DIY – Multiyear Planning/BD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40" y="2143390"/>
            <a:ext cx="5511545" cy="36496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12250" y="2044902"/>
            <a:ext cx="178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Committee Work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657968" y="2463114"/>
            <a:ext cx="1079156" cy="617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5262" y="6059487"/>
            <a:ext cx="175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 Work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166552" y="5637298"/>
            <a:ext cx="702618" cy="4665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1" y="3886960"/>
            <a:ext cx="124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PLC Work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30546" y="4064100"/>
            <a:ext cx="1114511" cy="15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8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1509" y="2283593"/>
            <a:ext cx="83862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Implement, Celebrate, and Advertise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619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and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Kamren Taravati, M.EDL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ktaravati@gmail.com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@</a:t>
            </a:r>
            <a:r>
              <a:rPr lang="en-US" dirty="0" err="1" smtClean="0"/>
              <a:t>MrTaravati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LinkedIn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6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 Power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19" y="1757497"/>
            <a:ext cx="5881253" cy="44214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www.collegesolution.com,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83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Youtube</a:t>
            </a:r>
            <a:r>
              <a:rPr lang="en-US" dirty="0" smtClean="0"/>
              <a:t> generation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Michele Phan – Make up Artist Videos - $1 Million</a:t>
            </a:r>
          </a:p>
          <a:p>
            <a:r>
              <a:rPr lang="en-US" sz="2400" dirty="0" smtClean="0"/>
              <a:t>WhiteBoy7thSt – Call of Duty Videos - $1.7 Million </a:t>
            </a:r>
          </a:p>
          <a:p>
            <a:r>
              <a:rPr lang="en-US" sz="2400" dirty="0" smtClean="0"/>
              <a:t>Ray Williams Johnson – Funny Videos - $4.1 Million </a:t>
            </a:r>
          </a:p>
          <a:p>
            <a:r>
              <a:rPr lang="en-US" sz="2400" dirty="0" err="1" smtClean="0"/>
              <a:t>PewDiePie</a:t>
            </a:r>
            <a:r>
              <a:rPr lang="en-US" sz="2400" dirty="0" smtClean="0"/>
              <a:t> – Minecraft Videos - $6.1 Million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The next time your student asks to be a YouTuber, encourage it!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newmediarockstars.com,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8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jobs?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33" y="2065867"/>
            <a:ext cx="5631120" cy="36496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Illinois at Chicago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0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SchoolWide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“In a new report, GSE researchers identify secrets to successful technology implementation, particularly with students at risk of dropping out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ed.stanford.edu,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8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Schoolwide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“The inability to code is one of the largest Social Justice issues of our time.”</a:t>
            </a:r>
          </a:p>
          <a:p>
            <a:pPr marL="0" indent="0" algn="ctr">
              <a:buNone/>
            </a:pPr>
            <a:r>
              <a:rPr lang="en-US" sz="2400" dirty="0" smtClean="0"/>
              <a:t>- Kevin </a:t>
            </a:r>
            <a:r>
              <a:rPr lang="en-US" sz="2400" dirty="0" err="1" smtClean="0"/>
              <a:t>Brookhouser</a:t>
            </a:r>
            <a:r>
              <a:rPr lang="en-US" sz="2400" dirty="0" smtClean="0"/>
              <a:t>, GAFE Summit, Riverside, CA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8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SchoolWide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Don’t Believe…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“Low-income </a:t>
            </a:r>
            <a:r>
              <a:rPr lang="en-US" dirty="0"/>
              <a:t>teens and students of color are noticeably less likely to own computers and use the internet than their peers. Because of their students’ lack of access, teachers in high-poverty schools were more than twice likely (56 percent versus 21 percent) to say that their students’ lack of access to technology was a challenge in their </a:t>
            </a:r>
            <a:r>
              <a:rPr lang="en-US" dirty="0" smtClean="0"/>
              <a:t>classrooms.”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ed.stanford.edu,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9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Science</a:t>
            </a:r>
          </a:p>
          <a:p>
            <a:r>
              <a:rPr lang="en-US" sz="2400" dirty="0" smtClean="0"/>
              <a:t>Technology</a:t>
            </a:r>
          </a:p>
          <a:p>
            <a:r>
              <a:rPr lang="en-US" sz="2400" dirty="0" smtClean="0"/>
              <a:t>Engineering</a:t>
            </a:r>
          </a:p>
          <a:p>
            <a:r>
              <a:rPr lang="en-US" sz="2400" dirty="0" smtClean="0"/>
              <a:t>Math</a:t>
            </a:r>
          </a:p>
          <a:p>
            <a:r>
              <a:rPr lang="en-US" sz="2400" dirty="0" smtClean="0"/>
              <a:t>Art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41" y="2497473"/>
            <a:ext cx="4248743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3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371</TotalTime>
  <Words>702</Words>
  <Application>Microsoft Macintosh PowerPoint</Application>
  <PresentationFormat>Custom</PresentationFormat>
  <Paragraphs>138</Paragraphs>
  <Slides>27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Celestial</vt:lpstr>
      <vt:lpstr>SchoolWide STEM Implementation</vt:lpstr>
      <vt:lpstr>Why school wide?</vt:lpstr>
      <vt:lpstr>Earning Power</vt:lpstr>
      <vt:lpstr>The Youtube generation </vt:lpstr>
      <vt:lpstr>Where are the jobs?</vt:lpstr>
      <vt:lpstr>Why SchoolWide?</vt:lpstr>
      <vt:lpstr>Why Schoolwide?</vt:lpstr>
      <vt:lpstr>Why SchoolWide?</vt:lpstr>
      <vt:lpstr>What is Stem?</vt:lpstr>
      <vt:lpstr>The 5Cs! </vt:lpstr>
      <vt:lpstr>PowerPoint Presentation</vt:lpstr>
      <vt:lpstr>Who are we?</vt:lpstr>
      <vt:lpstr>Why the focus on 5cs?</vt:lpstr>
      <vt:lpstr>Why the focus on the 5cs?</vt:lpstr>
      <vt:lpstr>Our Plan </vt:lpstr>
      <vt:lpstr>PowerPoint Presentation</vt:lpstr>
      <vt:lpstr>Student artifact</vt:lpstr>
      <vt:lpstr>Stem offerings at Pima partnership academy</vt:lpstr>
      <vt:lpstr>Student video: sy 2014-2015</vt:lpstr>
      <vt:lpstr>*The Results </vt:lpstr>
      <vt:lpstr>SY 2015-2016</vt:lpstr>
      <vt:lpstr>DIY – Before you Start</vt:lpstr>
      <vt:lpstr>DIY – What’s already working?</vt:lpstr>
      <vt:lpstr>Who are your shinning stars?</vt:lpstr>
      <vt:lpstr>DIY – Multiyear Planning/BD</vt:lpstr>
      <vt:lpstr>PowerPoint Presentation</vt:lpstr>
      <vt:lpstr>Questions and Contact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SchoolWide STEM Implementation</dc:title>
  <dc:creator>Kamren Taravati</dc:creator>
  <cp:lastModifiedBy>Jan Wolfgramm</cp:lastModifiedBy>
  <cp:revision>30</cp:revision>
  <dcterms:created xsi:type="dcterms:W3CDTF">2015-10-13T02:59:02Z</dcterms:created>
  <dcterms:modified xsi:type="dcterms:W3CDTF">2015-10-16T03:03:40Z</dcterms:modified>
</cp:coreProperties>
</file>